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B91"/>
    <a:srgbClr val="1BA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78" autoAdjust="0"/>
    <p:restoredTop sz="89950" autoAdjust="0"/>
  </p:normalViewPr>
  <p:slideViewPr>
    <p:cSldViewPr snapToGrid="0">
      <p:cViewPr varScale="1">
        <p:scale>
          <a:sx n="75" d="100"/>
          <a:sy n="75" d="100"/>
        </p:scale>
        <p:origin x="26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7ECE1-02F9-435F-826D-267C601A472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F271E-38DB-4CD9-82C1-069C05E7B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958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F271E-38DB-4CD9-82C1-069C05E7BFD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305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5AE5-7336-A71A-07C7-19B4D5938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C7FE8-8443-4494-E42E-561E31EE1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233B9-1E8D-FCFA-AD18-CD86BF9F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C9CAA-4064-0F44-DFB5-01FAAA31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BB5F7-0E30-A5D5-F8EA-45C35C36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78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4FF83-16E9-8C0A-2618-A64F027E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32259-0B4C-B756-F807-B66F9D6F8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0B94A-FD7D-38C0-D799-4374D4D3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1BC4B-7C17-8C3B-F850-5F983E40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E50AD-E69B-5E32-097E-FD2DF2886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55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8B3C0C-E349-C327-7C23-0B599A5A0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308459-65A9-44F2-3C7F-42AD037B4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73A09-330F-989D-B9EF-85F68105C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A3AC-E366-A33C-52CB-207DF3D9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9622F-6927-DB18-63ED-75BE924B1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82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834D-EBA9-F31D-3496-6BAB8362A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0E5EB-1295-91C6-2388-AB484FB21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16CE9-0AE2-A8D6-64CF-B3EA341F1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4980F-6FA1-961D-CE46-CE080DDA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8A355-ECB8-1986-5536-041EAF2E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7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BAF0C-AA81-C5AA-4741-94BD0BE1B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564CD-7EC9-161D-47B4-84388AF44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FE978-574A-C2AC-084C-069B3AE5E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0EDBD-AF96-4D32-F103-E50046FD7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DECE6-4747-32AC-EF21-854F09B9D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6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E532-FC2B-04CC-C680-01D1BD0C5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B36F9-D08B-B37F-ABAE-638E29383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3BC5A-4401-45EB-9374-699DF1E14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951F1-6063-076B-7258-B8E2B07A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2A656-80A0-046B-65E9-81778D1E6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A544F-1962-32BC-2C76-874975F38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2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DFF34-1C5C-A7E4-A371-D99114680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8778-75E0-D8D9-4B50-3F22C52E5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35ED6-DABC-B7EE-B36F-6279196CA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727CA2-17DF-234D-1045-DEACDDE815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7C8185-6795-2622-0A78-BE8202EB0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A93A7-4D64-A943-8497-E387BA888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BF822E-5A75-6360-7463-D9B5FF5E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836401-488A-AE49-9998-2053BE45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9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E97AF-D00F-1BA9-F589-A38DA18A4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6C5AA-5330-DF37-B56D-B5A2ADD59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599EDB-2ADD-E96E-9659-F58CBE07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8DA27F-C9B5-4E24-BE7E-CD1C61D75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07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196BF3-61FC-4B2D-BE46-A8BC8141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C12F55-8DD3-779B-C353-98A232EF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5AFD4-DFD6-1CE4-5B06-3C841BF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60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D77BA-D753-E6A7-382F-8182710F5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ECDD4-02EE-CDFA-7549-8D67D9E13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B621E-A03B-08B7-2023-5538AF4B6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190C-6067-29AA-FFF0-A12BC8B31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2C855-6CFC-479C-9F3D-D93A2117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D0D0B-A812-F466-24E3-A484C1131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48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57E7C-C217-7A49-1C79-7D25173B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BBB975-F777-70EA-1855-3AC320C71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E8905-FEB0-3A51-2826-5FAEE29BC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549A-D078-5910-183E-3013FAD47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2EE9E-F64A-532E-B7C6-4E98ED18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1E0F4-4389-CD3D-A1B6-C96777F84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91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B22076-DDF1-0A7B-4C25-66F81D558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30651-97C6-D159-98ED-94FEC931B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48521-A20B-B58D-CFBC-1F4808E80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59FC3-AD36-451E-BA79-0BF9948E325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59999-FF14-AE39-CD67-0838DF20F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84EB7-8999-B294-6FA2-E0D78AB44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3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04ED0-C8CF-8B61-9A00-997F93EF3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30D733-1A38-AF21-ED77-0BC324406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6" r="9986"/>
          <a:stretch/>
        </p:blipFill>
        <p:spPr>
          <a:xfrm>
            <a:off x="6096000" y="606488"/>
            <a:ext cx="5532384" cy="510381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A4653DE-A6D2-11F2-975A-47E54032CDB1}"/>
              </a:ext>
            </a:extLst>
          </p:cNvPr>
          <p:cNvCxnSpPr/>
          <p:nvPr/>
        </p:nvCxnSpPr>
        <p:spPr>
          <a:xfrm>
            <a:off x="449179" y="6018195"/>
            <a:ext cx="11197389" cy="0"/>
          </a:xfrm>
          <a:prstGeom prst="line">
            <a:avLst/>
          </a:prstGeom>
          <a:ln>
            <a:solidFill>
              <a:srgbClr val="1BA7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blue and white logo&#10;&#10;Description automatically generated">
            <a:extLst>
              <a:ext uri="{FF2B5EF4-FFF2-40B4-BE49-F238E27FC236}">
                <a16:creationId xmlns:a16="http://schemas.microsoft.com/office/drawing/2014/main" id="{4B82935F-38BD-72DC-A855-60E356AE5F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2" t="25932" r="13824" b="28497"/>
          <a:stretch/>
        </p:blipFill>
        <p:spPr>
          <a:xfrm>
            <a:off x="9591778" y="6175945"/>
            <a:ext cx="2054790" cy="524620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id="{13C9D974-A25A-8A6B-26E0-79DF546DDD06}"/>
              </a:ext>
            </a:extLst>
          </p:cNvPr>
          <p:cNvSpPr txBox="1">
            <a:spLocks/>
          </p:cNvSpPr>
          <p:nvPr/>
        </p:nvSpPr>
        <p:spPr>
          <a:xfrm>
            <a:off x="679052" y="606489"/>
            <a:ext cx="5337700" cy="100250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600" b="1" kern="1200">
                <a:solidFill>
                  <a:srgbClr val="164B91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latin typeface="Montserrat ExtraBold"/>
              </a:rPr>
              <a:t>Community and Reconciliation Project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64B91"/>
              </a:solidFill>
              <a:effectLst/>
              <a:uLnTx/>
              <a:uFillTx/>
              <a:latin typeface="Montserrat ExtraBold"/>
              <a:ea typeface="+mj-ea"/>
              <a:cs typeface="+mj-cs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63B1726-B6D4-9C98-0FCA-B13535B50388}"/>
              </a:ext>
            </a:extLst>
          </p:cNvPr>
          <p:cNvSpPr txBox="1">
            <a:spLocks/>
          </p:cNvSpPr>
          <p:nvPr/>
        </p:nvSpPr>
        <p:spPr>
          <a:xfrm>
            <a:off x="449179" y="2138543"/>
            <a:ext cx="5028065" cy="3350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28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2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0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u="none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tabLst/>
              <a:defRPr/>
            </a:pPr>
            <a:endParaRPr lang="en-US" dirty="0">
              <a:latin typeface="Montserrat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Montserrat"/>
              </a:rPr>
              <a:t>Commitment and intentionality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616B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Montserrat"/>
              </a:rPr>
              <a:t>Meeting people where they are.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Montserrat"/>
              </a:rPr>
              <a:t>Space for reflection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B616B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968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38ABB2-D52C-2EBA-E683-1C7E99ADB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1" r="9351"/>
          <a:stretch/>
        </p:blipFill>
        <p:spPr>
          <a:xfrm>
            <a:off x="6096000" y="606488"/>
            <a:ext cx="5532384" cy="510381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279DF05-BA7E-6223-62B2-461BBE7A63FF}"/>
              </a:ext>
            </a:extLst>
          </p:cNvPr>
          <p:cNvCxnSpPr/>
          <p:nvPr/>
        </p:nvCxnSpPr>
        <p:spPr>
          <a:xfrm>
            <a:off x="449179" y="6018195"/>
            <a:ext cx="11197389" cy="0"/>
          </a:xfrm>
          <a:prstGeom prst="line">
            <a:avLst/>
          </a:prstGeom>
          <a:ln>
            <a:solidFill>
              <a:srgbClr val="1BA7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blue and white logo&#10;&#10;Description automatically generated">
            <a:extLst>
              <a:ext uri="{FF2B5EF4-FFF2-40B4-BE49-F238E27FC236}">
                <a16:creationId xmlns:a16="http://schemas.microsoft.com/office/drawing/2014/main" id="{00D94A06-E04C-64E8-A86A-CC6F318E03C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2" t="25932" r="13824" b="28497"/>
          <a:stretch/>
        </p:blipFill>
        <p:spPr>
          <a:xfrm>
            <a:off x="9591778" y="6175945"/>
            <a:ext cx="2054790" cy="524620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id="{6E02E83C-B4F8-A6FF-70A2-6E7225A8FE3C}"/>
              </a:ext>
            </a:extLst>
          </p:cNvPr>
          <p:cNvSpPr txBox="1">
            <a:spLocks/>
          </p:cNvSpPr>
          <p:nvPr/>
        </p:nvSpPr>
        <p:spPr>
          <a:xfrm>
            <a:off x="679052" y="606489"/>
            <a:ext cx="5337700" cy="100250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600" b="1" kern="1200">
                <a:solidFill>
                  <a:srgbClr val="164B91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latin typeface="Montserrat ExtraBold"/>
              </a:rPr>
              <a:t>Befriending Project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64B91"/>
              </a:solidFill>
              <a:effectLst/>
              <a:uLnTx/>
              <a:uFillTx/>
              <a:latin typeface="Montserrat ExtraBold"/>
              <a:ea typeface="+mj-ea"/>
              <a:cs typeface="+mj-cs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1BAAB06-45CF-4B80-4651-7A1B662A13D0}"/>
              </a:ext>
            </a:extLst>
          </p:cNvPr>
          <p:cNvSpPr txBox="1">
            <a:spLocks/>
          </p:cNvSpPr>
          <p:nvPr/>
        </p:nvSpPr>
        <p:spPr>
          <a:xfrm>
            <a:off x="679052" y="1727200"/>
            <a:ext cx="5028065" cy="36752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28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2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0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u="none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B616B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Montserrat"/>
              </a:rPr>
              <a:t>Openness, trust and empathy creates space for meaningful encounter  and long-lasting positive relationships no matter the format.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B616B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Montserrat"/>
              </a:rPr>
              <a:t>Impact of clearer guidelines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tabLst/>
              <a:defRPr/>
            </a:pPr>
            <a:r>
              <a:rPr lang="en-US" dirty="0">
                <a:latin typeface="Montserrat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B616B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3617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43</Words>
  <Application>Microsoft Office PowerPoint</Application>
  <PresentationFormat>Widescreen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Montserrat ExtraBold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collaborate to achieve regional &amp; country communication objectives?</dc:title>
  <dc:creator>Nale Barbieri</dc:creator>
  <cp:lastModifiedBy>Ria Katche</cp:lastModifiedBy>
  <cp:revision>20</cp:revision>
  <dcterms:created xsi:type="dcterms:W3CDTF">2023-10-23T09:32:02Z</dcterms:created>
  <dcterms:modified xsi:type="dcterms:W3CDTF">2025-03-28T16:05:58Z</dcterms:modified>
</cp:coreProperties>
</file>