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B91"/>
    <a:srgbClr val="1B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8" autoAdjust="0"/>
    <p:restoredTop sz="89950" autoAdjust="0"/>
  </p:normalViewPr>
  <p:slideViewPr>
    <p:cSldViewPr snapToGrid="0">
      <p:cViewPr varScale="1">
        <p:scale>
          <a:sx n="58" d="100"/>
          <a:sy n="58" d="100"/>
        </p:scale>
        <p:origin x="11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ECE1-02F9-435F-826D-267C601A472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271E-38DB-4CD9-82C1-069C05E7BFD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E5-7336-A71A-07C7-19B4D593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C7FE8-8443-4494-E42E-561E31EE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33B9-1E8D-FCFA-AD18-CD86BF9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9CAA-4064-0F44-DFB5-01FAAA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B5F7-0E30-A5D5-F8EA-45C35C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F83-16E9-8C0A-2618-A64F027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2259-0B4C-B756-F807-B66F9D6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B94A-FD7D-38C0-D799-4374D4D3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C4B-7C17-8C3B-F850-5F983E4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50AD-E69B-5E32-097E-FD2DF28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B3C0C-E349-C327-7C23-0B599A5A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8459-65A9-44F2-3C7F-42AD037B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3A09-330F-989D-B9EF-85F6810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A3AC-E366-A33C-52CB-207DF3D9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622F-6927-DB18-63ED-75BE924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834D-EBA9-F31D-3496-6BAB83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5EB-1295-91C6-2388-AB484FB2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6CE9-0AE2-A8D6-64CF-B3EA341F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980F-6FA1-961D-CE46-CE080DDA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A355-ECB8-1986-5536-041EAF2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F0C-AA81-C5AA-4741-94BD0BE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4CD-7EC9-161D-47B4-84388AF4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978-574A-C2AC-084C-069B3A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EDBD-AF96-4D32-F103-E50046FD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ECE6-4747-32AC-EF21-854F09B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E532-FC2B-04CC-C680-01D1BD0C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6F9-D08B-B37F-ABAE-638E2938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3BC5A-4401-45EB-9374-699DF1E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1F1-6063-076B-7258-B8E2B07A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656-80A0-046B-65E9-81778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A544F-1962-32BC-2C76-874975F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F34-1C5C-A7E4-A371-D991146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8778-75E0-D8D9-4B50-3F22C52E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5ED6-DABC-B7EE-B36F-6279196C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7CA2-17DF-234D-1045-DEACDDE81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C8185-6795-2622-0A78-BE8202EB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A93A7-4D64-A943-8497-E387BA8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F822E-5A75-6360-7463-D9B5FF5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6401-488A-AE49-9998-2053BE45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7AF-D00F-1BA9-F589-A38DA18A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6C5AA-5330-DF37-B56D-B5A2ADD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9EDB-2ADD-E96E-9659-F58CBE07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A27F-C9B5-4E24-BE7E-CD1C61D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6BF3-61FC-4B2D-BE46-A8BC814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2F55-8DD3-779B-C353-98A232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AFD4-DFD6-1CE4-5B06-3C841BF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77BA-D753-E6A7-382F-8182710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CDD4-02EE-CDFA-7549-8D67D9E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621E-A03B-08B7-2023-5538AF4B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190C-6067-29AA-FFF0-A12BC8B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C855-6CFC-479C-9F3D-D93A211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0D0B-A812-F466-24E3-A484C11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7E7C-C217-7A49-1C79-7D25173B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B975-F777-70EA-1855-3AC320C7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8905-FEB0-3A51-2826-5FAEE29B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549A-D078-5910-183E-3013FAD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EE9E-F64A-532E-B7C6-4E98ED1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E0F4-4389-CD3D-A1B6-C96777F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2076-DDF1-0A7B-4C25-66F81D55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0651-97C6-D159-98ED-94FEC931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521-A20B-B58D-CFBC-1F4808E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9FC3-AD36-451E-BA79-0BF9948E325E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9999-FF14-AE39-CD67-0838DF20F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EB7-8999-B294-6FA2-E0D78AB4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61F1-602F-436E-B06D-F49CBF3F278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9DF05-BA7E-6223-62B2-461BBE7A63FF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0D94A06-E04C-64E8-A86A-CC6F318E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E02E83C-B4F8-A6FF-70A2-6E7225A8FE3C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l-SI" dirty="0">
                <a:latin typeface="Montserrat ExtraBold"/>
              </a:rPr>
              <a:t>Pastoral </a:t>
            </a:r>
            <a:r>
              <a:rPr lang="sl-SI" dirty="0" err="1">
                <a:latin typeface="Montserrat ExtraBold"/>
              </a:rPr>
              <a:t>work</a:t>
            </a:r>
            <a:r>
              <a:rPr lang="sl-SI" dirty="0">
                <a:latin typeface="Montserrat ExtraBold"/>
              </a:rPr>
              <a:t>: </a:t>
            </a:r>
            <a:r>
              <a:rPr lang="sl-SI" dirty="0" err="1">
                <a:latin typeface="Montserrat ExtraBold"/>
              </a:rPr>
              <a:t>serving</a:t>
            </a:r>
            <a:r>
              <a:rPr lang="sl-SI" dirty="0">
                <a:latin typeface="Montserrat ExtraBold"/>
              </a:rPr>
              <a:t> </a:t>
            </a:r>
            <a:r>
              <a:rPr lang="sl-SI" dirty="0" err="1">
                <a:latin typeface="Montserrat ExtraBold"/>
              </a:rPr>
              <a:t>the</a:t>
            </a:r>
            <a:r>
              <a:rPr lang="sl-SI" dirty="0">
                <a:latin typeface="Montserrat ExtraBold"/>
              </a:rPr>
              <a:t> </a:t>
            </a:r>
            <a:r>
              <a:rPr lang="sl-SI" dirty="0" err="1">
                <a:latin typeface="Montserrat ExtraBold"/>
              </a:rPr>
              <a:t>detaines</a:t>
            </a:r>
            <a:r>
              <a:rPr lang="sl-SI" dirty="0">
                <a:latin typeface="Montserrat ExtraBold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B91"/>
              </a:solidFill>
              <a:effectLst/>
              <a:uLnTx/>
              <a:uFillTx/>
              <a:latin typeface="Montserrat ExtraBold"/>
              <a:ea typeface="+mj-ea"/>
              <a:cs typeface="+mj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BAAB06-45CF-4B80-4651-7A1B662A13D0}"/>
              </a:ext>
            </a:extLst>
          </p:cNvPr>
          <p:cNvSpPr txBox="1">
            <a:spLocks/>
          </p:cNvSpPr>
          <p:nvPr/>
        </p:nvSpPr>
        <p:spPr>
          <a:xfrm>
            <a:off x="679052" y="1608992"/>
            <a:ext cx="5028065" cy="379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sl-SI" dirty="0" err="1">
                <a:latin typeface="Montserrat"/>
              </a:rPr>
              <a:t>Creation</a:t>
            </a:r>
            <a:r>
              <a:rPr lang="sl-SI" dirty="0">
                <a:latin typeface="Montserrat"/>
              </a:rPr>
              <a:t> </a:t>
            </a:r>
            <a:r>
              <a:rPr lang="sl-SI" dirty="0" err="1">
                <a:latin typeface="Montserrat"/>
              </a:rPr>
              <a:t>of</a:t>
            </a:r>
            <a:r>
              <a:rPr lang="sl-SI" dirty="0">
                <a:latin typeface="Montserrat"/>
              </a:rPr>
              <a:t> </a:t>
            </a:r>
            <a:r>
              <a:rPr lang="sl-SI" dirty="0" err="1">
                <a:latin typeface="Montserrat"/>
              </a:rPr>
              <a:t>the</a:t>
            </a:r>
            <a:r>
              <a:rPr lang="sl-SI" dirty="0">
                <a:latin typeface="Montserrat"/>
              </a:rPr>
              <a:t> </a:t>
            </a:r>
            <a:r>
              <a:rPr lang="sl-SI" dirty="0" err="1">
                <a:latin typeface="Montserrat"/>
              </a:rPr>
              <a:t>Room</a:t>
            </a:r>
            <a:r>
              <a:rPr lang="sl-SI" dirty="0">
                <a:latin typeface="Montserrat"/>
              </a:rPr>
              <a:t> </a:t>
            </a:r>
            <a:r>
              <a:rPr lang="sl-SI" dirty="0" err="1">
                <a:latin typeface="Montserrat"/>
              </a:rPr>
              <a:t>of</a:t>
            </a:r>
            <a:r>
              <a:rPr lang="sl-SI" dirty="0">
                <a:latin typeface="Montserrat"/>
              </a:rPr>
              <a:t> </a:t>
            </a:r>
            <a:r>
              <a:rPr lang="sl-SI" dirty="0" err="1">
                <a:latin typeface="Montserrat"/>
              </a:rPr>
              <a:t>silence</a:t>
            </a:r>
            <a:r>
              <a:rPr lang="sl-SI" dirty="0">
                <a:latin typeface="Montserrat"/>
              </a:rPr>
              <a:t> (2008)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sl-SI" dirty="0">
                <a:latin typeface="Montserrat"/>
              </a:rPr>
              <a:t>Serving the spirit</a:t>
            </a:r>
            <a:r>
              <a:rPr lang="es-ES" dirty="0" err="1">
                <a:latin typeface="Montserrat"/>
              </a:rPr>
              <a:t>ua</a:t>
            </a:r>
            <a:r>
              <a:rPr lang="sl-SI" dirty="0">
                <a:latin typeface="Montserrat"/>
              </a:rPr>
              <a:t>l needs of the detaines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Celebrating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mass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for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detaines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and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other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people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1478E00-4A15-588A-68F1-F4A195C501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19732"/>
            <a:ext cx="261667" cy="2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B378AB6-3BC4-2B38-FA1D-668734F0D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72132"/>
            <a:ext cx="261667" cy="2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FE3D27C-22E5-E21A-D1E0-513B31BD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671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4ED0-C8CF-8B61-9A00-997F93EF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4653DE-A6D2-11F2-975A-47E54032CDB1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B82935F-38BD-72DC-A855-60E356AE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3C9D974-A25A-8A6B-26E0-79DF546DDD06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Helping</a:t>
            </a: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 </a:t>
            </a:r>
            <a:r>
              <a:rPr kumimoji="0" lang="sl-S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asylum</a:t>
            </a: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 </a:t>
            </a:r>
            <a:r>
              <a:rPr kumimoji="0" lang="sl-S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seekers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63B1726-B6D4-9C98-0FCA-B13535B50388}"/>
              </a:ext>
            </a:extLst>
          </p:cNvPr>
          <p:cNvSpPr txBox="1">
            <a:spLocks/>
          </p:cNvSpPr>
          <p:nvPr/>
        </p:nvSpPr>
        <p:spPr>
          <a:xfrm>
            <a:off x="679052" y="1608992"/>
            <a:ext cx="5028065" cy="379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Preparation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bag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with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essentil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things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for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life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in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asylum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home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Direct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help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to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</a:t>
            </a:r>
            <a:r>
              <a:rPr lang="sl-SI" dirty="0">
                <a:latin typeface="Montserrat"/>
              </a:rPr>
              <a:t> p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eople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lang="sl-SI" dirty="0">
                <a:latin typeface="Montserrat"/>
              </a:rPr>
              <a:t>P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ersonal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contact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lang="sl-SI" dirty="0" err="1">
                <a:latin typeface="Montserrat"/>
              </a:rPr>
              <a:t>with</a:t>
            </a:r>
            <a:r>
              <a:rPr lang="sl-SI" dirty="0">
                <a:latin typeface="Montserrat"/>
              </a:rPr>
              <a:t> </a:t>
            </a:r>
            <a:r>
              <a:rPr lang="sl-SI" dirty="0" err="1">
                <a:latin typeface="Montserrat"/>
              </a:rPr>
              <a:t>asy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lum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seekers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5BFAD96-2056-54B7-7BAD-67F8DAAE8111}"/>
              </a:ext>
            </a:extLst>
          </p:cNvPr>
          <p:cNvSpPr txBox="1"/>
          <p:nvPr/>
        </p:nvSpPr>
        <p:spPr>
          <a:xfrm>
            <a:off x="6016752" y="3222902"/>
            <a:ext cx="3123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"D:\Moje slike\</a:t>
            </a:r>
            <a:r>
              <a:rPr lang="sl-SI" dirty="0" err="1"/>
              <a:t>jrs</a:t>
            </a:r>
            <a:r>
              <a:rPr lang="sl-SI" dirty="0"/>
              <a:t>\20221109_200758.jpg"</a:t>
            </a:r>
          </a:p>
        </p:txBody>
      </p:sp>
      <p:pic>
        <p:nvPicPr>
          <p:cNvPr id="15" name="Slika 14" descr="Slika, ki vsebuje besede oseba, zid, oblačila, zaprt prostor&#10;&#10;Vsebina, ustvarjena z umetno inteligenco, morda ni pravilna.">
            <a:extLst>
              <a:ext uri="{FF2B5EF4-FFF2-40B4-BE49-F238E27FC236}">
                <a16:creationId xmlns:a16="http://schemas.microsoft.com/office/drawing/2014/main" id="{BFF1FC13-1FD5-B614-3093-334CCC89A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925" y="453925"/>
            <a:ext cx="6858000" cy="5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8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73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ExtraBold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collaborate to achieve regional &amp; country communication objectives?</dc:title>
  <dc:creator>Nale Barbieri</dc:creator>
  <cp:lastModifiedBy>Alberto Ares SJ</cp:lastModifiedBy>
  <cp:revision>26</cp:revision>
  <dcterms:created xsi:type="dcterms:W3CDTF">2023-10-23T09:32:02Z</dcterms:created>
  <dcterms:modified xsi:type="dcterms:W3CDTF">2025-04-07T08:56:47Z</dcterms:modified>
</cp:coreProperties>
</file>