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7" r:id="rId5"/>
    <p:sldId id="26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B91"/>
    <a:srgbClr val="1BA7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8A5BE9-43AA-EF7A-9390-015AEE34D0B8}" v="18" dt="2025-03-26T17:30:59.1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tilizador Convidado" userId="S::urn:spo:anon#3180969bb399be418435871309b6b0802d75dc75a53d95399c2adbbd1c4b852a::" providerId="AD" clId="Web-{868A5BE9-43AA-EF7A-9390-015AEE34D0B8}"/>
    <pc:docChg chg="modSld">
      <pc:chgData name="Utilizador Convidado" userId="S::urn:spo:anon#3180969bb399be418435871309b6b0802d75dc75a53d95399c2adbbd1c4b852a::" providerId="AD" clId="Web-{868A5BE9-43AA-EF7A-9390-015AEE34D0B8}" dt="2025-03-26T17:31:34.156" v="24"/>
      <pc:docMkLst>
        <pc:docMk/>
      </pc:docMkLst>
      <pc:sldChg chg="modSp modNotes">
        <pc:chgData name="Utilizador Convidado" userId="S::urn:spo:anon#3180969bb399be418435871309b6b0802d75dc75a53d95399c2adbbd1c4b852a::" providerId="AD" clId="Web-{868A5BE9-43AA-EF7A-9390-015AEE34D0B8}" dt="2025-03-26T17:31:34.156" v="24"/>
        <pc:sldMkLst>
          <pc:docMk/>
          <pc:sldMk cId="1989680618" sldId="268"/>
        </pc:sldMkLst>
        <pc:spChg chg="mod">
          <ac:chgData name="Utilizador Convidado" userId="S::urn:spo:anon#3180969bb399be418435871309b6b0802d75dc75a53d95399c2adbbd1c4b852a::" providerId="AD" clId="Web-{868A5BE9-43AA-EF7A-9390-015AEE34D0B8}" dt="2025-03-26T17:30:32.216" v="9" actId="20577"/>
          <ac:spMkLst>
            <pc:docMk/>
            <pc:sldMk cId="1989680618" sldId="268"/>
            <ac:spMk id="3" creationId="{99EF982D-757C-438D-B659-6848145926FE}"/>
          </ac:spMkLst>
        </pc:spChg>
        <pc:spChg chg="mod">
          <ac:chgData name="Utilizador Convidado" userId="S::urn:spo:anon#3180969bb399be418435871309b6b0802d75dc75a53d95399c2adbbd1c4b852a::" providerId="AD" clId="Web-{868A5BE9-43AA-EF7A-9390-015AEE34D0B8}" dt="2025-03-26T17:30:23.731" v="4" actId="20577"/>
          <ac:spMkLst>
            <pc:docMk/>
            <pc:sldMk cId="1989680618" sldId="268"/>
            <ac:spMk id="7" creationId="{A63B1726-B6D4-9C98-0FCA-B13535B50388}"/>
          </ac:spMkLst>
        </pc:spChg>
        <pc:picChg chg="mod">
          <ac:chgData name="Utilizador Convidado" userId="S::urn:spo:anon#3180969bb399be418435871309b6b0802d75dc75a53d95399c2adbbd1c4b852a::" providerId="AD" clId="Web-{868A5BE9-43AA-EF7A-9390-015AEE34D0B8}" dt="2025-03-26T17:30:59.108" v="15" actId="1076"/>
          <ac:picMkLst>
            <pc:docMk/>
            <pc:sldMk cId="1989680618" sldId="268"/>
            <ac:picMk id="10" creationId="{2E3C60CB-6DE7-44C1-BDE8-EE64D0B90176}"/>
          </ac:picMkLst>
        </pc:picChg>
        <pc:picChg chg="mod">
          <ac:chgData name="Utilizador Convidado" userId="S::urn:spo:anon#3180969bb399be418435871309b6b0802d75dc75a53d95399c2adbbd1c4b852a::" providerId="AD" clId="Web-{868A5BE9-43AA-EF7A-9390-015AEE34D0B8}" dt="2025-03-26T17:30:53.420" v="14" actId="1076"/>
          <ac:picMkLst>
            <pc:docMk/>
            <pc:sldMk cId="1989680618" sldId="268"/>
            <ac:picMk id="13" creationId="{4A111461-0D84-4124-8C63-2C8F5842AD53}"/>
          </ac:picMkLst>
        </pc:picChg>
      </pc:sldChg>
    </pc:docChg>
  </pc:docChgLst>
  <pc:docChgLst>
    <pc:chgData name="Vera Marques" userId="13d54219-4653-4cb8-8a26-9c0ecc30c96f" providerId="ADAL" clId="{A5CBA729-0436-41F3-858B-93CC140DFC2C}"/>
    <pc:docChg chg="undo custSel modSld">
      <pc:chgData name="Vera Marques" userId="13d54219-4653-4cb8-8a26-9c0ecc30c96f" providerId="ADAL" clId="{A5CBA729-0436-41F3-858B-93CC140DFC2C}" dt="2025-03-24T22:32:37.761" v="669" actId="20577"/>
      <pc:docMkLst>
        <pc:docMk/>
      </pc:docMkLst>
      <pc:sldChg chg="modSp">
        <pc:chgData name="Vera Marques" userId="13d54219-4653-4cb8-8a26-9c0ecc30c96f" providerId="ADAL" clId="{A5CBA729-0436-41F3-858B-93CC140DFC2C}" dt="2025-03-24T22:28:37.892" v="623" actId="20577"/>
        <pc:sldMkLst>
          <pc:docMk/>
          <pc:sldMk cId="833617840" sldId="267"/>
        </pc:sldMkLst>
        <pc:spChg chg="mod">
          <ac:chgData name="Vera Marques" userId="13d54219-4653-4cb8-8a26-9c0ecc30c96f" providerId="ADAL" clId="{A5CBA729-0436-41F3-858B-93CC140DFC2C}" dt="2025-03-24T22:28:37.892" v="623" actId="20577"/>
          <ac:spMkLst>
            <pc:docMk/>
            <pc:sldMk cId="833617840" sldId="267"/>
            <ac:spMk id="7" creationId="{81BAAB06-45CF-4B80-4651-7A1B662A13D0}"/>
          </ac:spMkLst>
        </pc:spChg>
      </pc:sldChg>
      <pc:sldChg chg="addSp delSp modSp modNotesTx">
        <pc:chgData name="Vera Marques" userId="13d54219-4653-4cb8-8a26-9c0ecc30c96f" providerId="ADAL" clId="{A5CBA729-0436-41F3-858B-93CC140DFC2C}" dt="2025-03-24T22:32:37.761" v="669" actId="20577"/>
        <pc:sldMkLst>
          <pc:docMk/>
          <pc:sldMk cId="1989680618" sldId="268"/>
        </pc:sldMkLst>
        <pc:spChg chg="add del">
          <ac:chgData name="Vera Marques" userId="13d54219-4653-4cb8-8a26-9c0ecc30c96f" providerId="ADAL" clId="{A5CBA729-0436-41F3-858B-93CC140DFC2C}" dt="2025-03-24T22:10:40.901" v="179" actId="478"/>
          <ac:spMkLst>
            <pc:docMk/>
            <pc:sldMk cId="1989680618" sldId="268"/>
            <ac:spMk id="2" creationId="{59CB4127-AD44-4B5D-BA00-2C0756F0F10B}"/>
          </ac:spMkLst>
        </pc:spChg>
        <pc:spChg chg="add mod">
          <ac:chgData name="Vera Marques" userId="13d54219-4653-4cb8-8a26-9c0ecc30c96f" providerId="ADAL" clId="{A5CBA729-0436-41F3-858B-93CC140DFC2C}" dt="2025-03-24T22:32:37.761" v="669" actId="20577"/>
          <ac:spMkLst>
            <pc:docMk/>
            <pc:sldMk cId="1989680618" sldId="268"/>
            <ac:spMk id="3" creationId="{99EF982D-757C-438D-B659-6848145926FE}"/>
          </ac:spMkLst>
        </pc:spChg>
        <pc:spChg chg="mod">
          <ac:chgData name="Vera Marques" userId="13d54219-4653-4cb8-8a26-9c0ecc30c96f" providerId="ADAL" clId="{A5CBA729-0436-41F3-858B-93CC140DFC2C}" dt="2025-03-24T22:29:49.744" v="626" actId="14100"/>
          <ac:spMkLst>
            <pc:docMk/>
            <pc:sldMk cId="1989680618" sldId="268"/>
            <ac:spMk id="7" creationId="{A63B1726-B6D4-9C98-0FCA-B13535B50388}"/>
          </ac:spMkLst>
        </pc:spChg>
        <pc:picChg chg="del">
          <ac:chgData name="Vera Marques" userId="13d54219-4653-4cb8-8a26-9c0ecc30c96f" providerId="ADAL" clId="{A5CBA729-0436-41F3-858B-93CC140DFC2C}" dt="2025-03-20T17:19:40.597" v="1" actId="478"/>
          <ac:picMkLst>
            <pc:docMk/>
            <pc:sldMk cId="1989680618" sldId="268"/>
            <ac:picMk id="2" creationId="{FA30D733-1A38-AF21-ED77-0BC3244068DB}"/>
          </ac:picMkLst>
        </pc:picChg>
        <pc:picChg chg="add mod">
          <ac:chgData name="Vera Marques" userId="13d54219-4653-4cb8-8a26-9c0ecc30c96f" providerId="ADAL" clId="{A5CBA729-0436-41F3-858B-93CC140DFC2C}" dt="2025-03-20T17:19:56.968" v="6" actId="14100"/>
          <ac:picMkLst>
            <pc:docMk/>
            <pc:sldMk cId="1989680618" sldId="268"/>
            <ac:picMk id="4" creationId="{255899B6-0757-4D27-84F7-6DE129D29876}"/>
          </ac:picMkLst>
        </pc:picChg>
        <pc:picChg chg="add del mod">
          <ac:chgData name="Vera Marques" userId="13d54219-4653-4cb8-8a26-9c0ecc30c96f" providerId="ADAL" clId="{A5CBA729-0436-41F3-858B-93CC140DFC2C}" dt="2025-03-24T22:19:45.961" v="397" actId="478"/>
          <ac:picMkLst>
            <pc:docMk/>
            <pc:sldMk cId="1989680618" sldId="268"/>
            <ac:picMk id="8" creationId="{82BADC67-CF51-4769-9408-8AED0D30B740}"/>
          </ac:picMkLst>
        </pc:picChg>
        <pc:picChg chg="add mod">
          <ac:chgData name="Vera Marques" userId="13d54219-4653-4cb8-8a26-9c0ecc30c96f" providerId="ADAL" clId="{A5CBA729-0436-41F3-858B-93CC140DFC2C}" dt="2025-03-24T22:31:08.195" v="643" actId="1076"/>
          <ac:picMkLst>
            <pc:docMk/>
            <pc:sldMk cId="1989680618" sldId="268"/>
            <ac:picMk id="10" creationId="{2E3C60CB-6DE7-44C1-BDE8-EE64D0B90176}"/>
          </ac:picMkLst>
        </pc:picChg>
        <pc:picChg chg="add mod">
          <ac:chgData name="Vera Marques" userId="13d54219-4653-4cb8-8a26-9c0ecc30c96f" providerId="ADAL" clId="{A5CBA729-0436-41F3-858B-93CC140DFC2C}" dt="2025-03-24T22:32:26.099" v="660" actId="1076"/>
          <ac:picMkLst>
            <pc:docMk/>
            <pc:sldMk cId="1989680618" sldId="268"/>
            <ac:picMk id="13" creationId="{4A111461-0D84-4124-8C63-2C8F5842AD5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A7ECE1-02F9-435F-826D-267C601A472E}" type="datetimeFigureOut">
              <a:rPr lang="en-GB" smtClean="0"/>
              <a:t>26/03/2025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EF271E-38DB-4CD9-82C1-069C05E7BFDE}" type="slidenum">
              <a:rPr lang="en-GB" smtClean="0"/>
              <a:t>‹#›</a:t>
            </a:fld>
            <a:endParaRPr lang="en-GB"/>
          </a:p>
        </p:txBody>
      </p:sp>
    </p:spTree>
    <p:extLst>
      <p:ext uri="{BB962C8B-B14F-4D97-AF65-F5344CB8AC3E}">
        <p14:creationId xmlns:p14="http://schemas.microsoft.com/office/powerpoint/2010/main" val="4160958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228600" indent="-228600">
              <a:buAutoNum type="arabicParenR"/>
            </a:pPr>
            <a:r>
              <a:rPr lang="en-US"/>
              <a:t>CHs have in-depth knowledge of the local reality where they live, and are the guides for effective community integration. They support knowledge and understanding of the local economy, access to the labor market, the health system and the school system, the identification and use of basic services, the neighborhood and even leisure spaces, and mediate between refugees and members of the community. </a:t>
            </a:r>
          </a:p>
          <a:p>
            <a:pPr marL="228600" indent="-228600">
              <a:buAutoNum type="arabicParenR"/>
            </a:pPr>
            <a:r>
              <a:rPr lang="en-US"/>
              <a:t>These CHs become direct and indirect ambassadors of JRS and of the cause of refugees.</a:t>
            </a:r>
          </a:p>
          <a:p>
            <a:pPr marL="228600" indent="-228600">
              <a:buAutoNum type="arabicParenR"/>
            </a:pPr>
            <a:r>
              <a:rPr lang="en-US"/>
              <a:t>The model is flexible and can easily adapt to the context of each family. </a:t>
            </a:r>
          </a:p>
          <a:p>
            <a:pPr marL="228600" indent="-228600">
              <a:buAutoNum type="arabicParenR"/>
            </a:pPr>
            <a:r>
              <a:rPr lang="en-US"/>
              <a:t>It has allowed to diversify the solutions and resources </a:t>
            </a:r>
            <a:r>
              <a:rPr lang="en-US" err="1"/>
              <a:t>geographicaly</a:t>
            </a:r>
            <a:r>
              <a:rPr lang="en-US"/>
              <a:t> available, without saturating the services in the major urban areas.</a:t>
            </a:r>
          </a:p>
          <a:p>
            <a:pPr marL="228600" indent="-228600">
              <a:buAutoNum type="arabicParenR"/>
            </a:pPr>
            <a:endParaRPr lang="pt-PT"/>
          </a:p>
        </p:txBody>
      </p:sp>
      <p:sp>
        <p:nvSpPr>
          <p:cNvPr id="4" name="Marcador de Posição do Número do Diapositivo 3"/>
          <p:cNvSpPr>
            <a:spLocks noGrp="1"/>
          </p:cNvSpPr>
          <p:nvPr>
            <p:ph type="sldNum" sz="quarter" idx="5"/>
          </p:nvPr>
        </p:nvSpPr>
        <p:spPr/>
        <p:txBody>
          <a:bodyPr/>
          <a:lstStyle/>
          <a:p>
            <a:fld id="{CFEF271E-38DB-4CD9-82C1-069C05E7BFDE}" type="slidenum">
              <a:rPr lang="en-GB" smtClean="0"/>
              <a:t>1</a:t>
            </a:fld>
            <a:endParaRPr lang="en-GB"/>
          </a:p>
        </p:txBody>
      </p:sp>
    </p:spTree>
    <p:extLst>
      <p:ext uri="{BB962C8B-B14F-4D97-AF65-F5344CB8AC3E}">
        <p14:creationId xmlns:p14="http://schemas.microsoft.com/office/powerpoint/2010/main" val="2555682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pPr marL="228600" indent="-228600">
              <a:buAutoNum type="arabicParenR"/>
            </a:pPr>
            <a:r>
              <a:rPr lang="pt-PT"/>
              <a:t>T</a:t>
            </a:r>
            <a:r>
              <a:rPr lang="en-US" sz="1200" b="0" i="0" kern="1200">
                <a:solidFill>
                  <a:schemeClr val="tx1"/>
                </a:solidFill>
                <a:effectLst/>
                <a:latin typeface="+mn-lt"/>
                <a:ea typeface="+mn-ea"/>
                <a:cs typeface="+mn-cs"/>
              </a:rPr>
              <a:t>he white paper aims to raise awareness among political decision makers and civil society in general, and to make a positive contribution to the removal of obstacles concerning the reception and integration of migrants in Portugal.</a:t>
            </a:r>
          </a:p>
          <a:p>
            <a:r>
              <a:rPr lang="en-US"/>
              <a:t>2)The government has implemented some of our recommendations through legislative changes.</a:t>
            </a:r>
            <a:endParaRPr lang="en-US">
              <a:ea typeface="Calibri"/>
              <a:cs typeface="Calibri"/>
            </a:endParaRPr>
          </a:p>
          <a:p>
            <a:r>
              <a:rPr lang="en-US"/>
              <a:t>3)Policy papers also as a thematic advocacy resource.</a:t>
            </a:r>
            <a:endParaRPr lang="en-US">
              <a:ea typeface="Calibri" panose="020F0502020204030204"/>
              <a:cs typeface="Calibri" panose="020F0502020204030204"/>
            </a:endParaRPr>
          </a:p>
          <a:p>
            <a:pPr marL="228600" indent="-228600">
              <a:buAutoNum type="arabicParenR"/>
            </a:pPr>
            <a:endParaRPr lang="en-US">
              <a:ea typeface="Calibri" panose="020F0502020204030204"/>
              <a:cs typeface="Calibri" panose="020F0502020204030204"/>
            </a:endParaRPr>
          </a:p>
          <a:p>
            <a:pPr marL="228600" indent="-228600">
              <a:buAutoNum type="arabicParenR"/>
            </a:pPr>
            <a:endParaRPr lang="pt-PT">
              <a:ea typeface="Calibri" panose="020F0502020204030204"/>
              <a:cs typeface="Calibri" panose="020F0502020204030204"/>
            </a:endParaRPr>
          </a:p>
        </p:txBody>
      </p:sp>
      <p:sp>
        <p:nvSpPr>
          <p:cNvPr id="4" name="Marcador de Posição do Número do Diapositivo 3"/>
          <p:cNvSpPr>
            <a:spLocks noGrp="1"/>
          </p:cNvSpPr>
          <p:nvPr>
            <p:ph type="sldNum" sz="quarter" idx="5"/>
          </p:nvPr>
        </p:nvSpPr>
        <p:spPr/>
        <p:txBody>
          <a:bodyPr/>
          <a:lstStyle/>
          <a:p>
            <a:fld id="{CFEF271E-38DB-4CD9-82C1-069C05E7BFDE}" type="slidenum">
              <a:rPr lang="en-GB" smtClean="0"/>
              <a:t>2</a:t>
            </a:fld>
            <a:endParaRPr lang="en-GB"/>
          </a:p>
        </p:txBody>
      </p:sp>
    </p:spTree>
    <p:extLst>
      <p:ext uri="{BB962C8B-B14F-4D97-AF65-F5344CB8AC3E}">
        <p14:creationId xmlns:p14="http://schemas.microsoft.com/office/powerpoint/2010/main" val="2172659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5AE5-7336-A71A-07C7-19B4D5938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D6C7FE8-8443-4494-E42E-561E31EE14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B233B9-1E8D-FCFA-AD18-CD86BF9F2E6C}"/>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5" name="Footer Placeholder 4">
            <a:extLst>
              <a:ext uri="{FF2B5EF4-FFF2-40B4-BE49-F238E27FC236}">
                <a16:creationId xmlns:a16="http://schemas.microsoft.com/office/drawing/2014/main" id="{7ADC9CAA-4064-0F44-DFB5-01FAAA316D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ABB5F7-0E30-A5D5-F8EA-45C35C36093A}"/>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3444782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4FF83-16E9-8C0A-2618-A64F027EE6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732259-0B4C-B756-F807-B66F9D6F83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D0B94A-FD7D-38C0-D799-4374D4D31489}"/>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5" name="Footer Placeholder 4">
            <a:extLst>
              <a:ext uri="{FF2B5EF4-FFF2-40B4-BE49-F238E27FC236}">
                <a16:creationId xmlns:a16="http://schemas.microsoft.com/office/drawing/2014/main" id="{E851BC4B-7C17-8C3B-F850-5F983E4071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6E50AD-E69B-5E32-097E-FD2DF28863B7}"/>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149555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8B3C0C-E349-C327-7C23-0B599A5A05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308459-65A9-44F2-3C7F-42AD037B49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673A09-330F-989D-B9EF-85F68105C787}"/>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5" name="Footer Placeholder 4">
            <a:extLst>
              <a:ext uri="{FF2B5EF4-FFF2-40B4-BE49-F238E27FC236}">
                <a16:creationId xmlns:a16="http://schemas.microsoft.com/office/drawing/2014/main" id="{4156A3AC-E366-A33C-52CB-207DF3D984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79622F-6927-DB18-63ED-75BE924B11B6}"/>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2059825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E834D-EBA9-F31D-3496-6BAB8362A9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80E5EB-1295-91C6-2388-AB484FB21F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116CE9-0AE2-A8D6-64CF-B3EA341F1785}"/>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5" name="Footer Placeholder 4">
            <a:extLst>
              <a:ext uri="{FF2B5EF4-FFF2-40B4-BE49-F238E27FC236}">
                <a16:creationId xmlns:a16="http://schemas.microsoft.com/office/drawing/2014/main" id="{FAB4980F-6FA1-961D-CE46-CE080DDA5D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E8A355-ECB8-1986-5536-041EAF2EF808}"/>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1565473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BAF0C-AA81-C5AA-4741-94BD0BE1B4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9564CD-7EC9-161D-47B4-84388AF44B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5FE978-574A-C2AC-084C-069B3AE5E98C}"/>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5" name="Footer Placeholder 4">
            <a:extLst>
              <a:ext uri="{FF2B5EF4-FFF2-40B4-BE49-F238E27FC236}">
                <a16:creationId xmlns:a16="http://schemas.microsoft.com/office/drawing/2014/main" id="{44E0EDBD-AF96-4D32-F103-E50046FD7E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3DECE6-4747-32AC-EF21-854F09B9D913}"/>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63006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7E532-FC2B-04CC-C680-01D1BD0C57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8B36F9-D08B-B37F-ABAE-638E293835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B13BC5A-4401-45EB-9374-699DF1E146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D951F1-6063-076B-7258-B8E2B07AF661}"/>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6" name="Footer Placeholder 5">
            <a:extLst>
              <a:ext uri="{FF2B5EF4-FFF2-40B4-BE49-F238E27FC236}">
                <a16:creationId xmlns:a16="http://schemas.microsoft.com/office/drawing/2014/main" id="{9202A656-80A0-046B-65E9-81778D1E6C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EA544F-1962-32BC-2C76-874975F38E57}"/>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288162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DFF34-1C5C-A7E4-A371-D9911468004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478778-75E0-D8D9-4B50-3F22C52E5D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A35ED6-DABC-B7EE-B36F-6279196CA7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727CA2-17DF-234D-1045-DEACDDE815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7C8185-6795-2622-0A78-BE8202EB0A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F7A93A7-4D64-A943-8497-E387BA888E74}"/>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8" name="Footer Placeholder 7">
            <a:extLst>
              <a:ext uri="{FF2B5EF4-FFF2-40B4-BE49-F238E27FC236}">
                <a16:creationId xmlns:a16="http://schemas.microsoft.com/office/drawing/2014/main" id="{37BF822E-5A75-6360-7463-D9B5FF5E80E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3836401-488A-AE49-9998-2053BE45019A}"/>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4142291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E97AF-D00F-1BA9-F589-A38DA18A4E1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0C6C5AA-5330-DF37-B56D-B5A2ADD59C9E}"/>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4" name="Footer Placeholder 3">
            <a:extLst>
              <a:ext uri="{FF2B5EF4-FFF2-40B4-BE49-F238E27FC236}">
                <a16:creationId xmlns:a16="http://schemas.microsoft.com/office/drawing/2014/main" id="{B4599EDB-2ADD-E96E-9659-F58CBE07F3C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8DA27F-C9B5-4E24-BE7E-CD1C61D754C3}"/>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2288078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196BF3-61FC-4B2D-BE46-A8BC81411BA9}"/>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3" name="Footer Placeholder 2">
            <a:extLst>
              <a:ext uri="{FF2B5EF4-FFF2-40B4-BE49-F238E27FC236}">
                <a16:creationId xmlns:a16="http://schemas.microsoft.com/office/drawing/2014/main" id="{1BC12F55-8DD3-779B-C353-98A232EF62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75AFD4-DFD6-1CE4-5B06-3C841BF077DE}"/>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3759602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D77BA-D753-E6A7-382F-8182710F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2ECDD4-02EE-CDFA-7549-8D67D9E13E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FB621E-A03B-08B7-2023-5538AF4B6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C3190C-6067-29AA-FFF0-A12BC8B31347}"/>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6" name="Footer Placeholder 5">
            <a:extLst>
              <a:ext uri="{FF2B5EF4-FFF2-40B4-BE49-F238E27FC236}">
                <a16:creationId xmlns:a16="http://schemas.microsoft.com/office/drawing/2014/main" id="{5992C855-6CFC-479C-9F3D-D93A2117A0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0D0D0B-A812-F466-24E3-A484C11316C6}"/>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4144485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57E7C-C217-7A49-1C79-7D25173BA3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BBB975-F777-70EA-1855-3AC320C71E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BBE8905-FEB0-3A51-2826-5FAEE29BC6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63549A-D078-5910-183E-3013FAD478AB}"/>
              </a:ext>
            </a:extLst>
          </p:cNvPr>
          <p:cNvSpPr>
            <a:spLocks noGrp="1"/>
          </p:cNvSpPr>
          <p:nvPr>
            <p:ph type="dt" sz="half" idx="10"/>
          </p:nvPr>
        </p:nvSpPr>
        <p:spPr/>
        <p:txBody>
          <a:bodyPr/>
          <a:lstStyle/>
          <a:p>
            <a:fld id="{DDC59FC3-AD36-451E-BA79-0BF9948E325E}" type="datetimeFigureOut">
              <a:rPr lang="en-GB" smtClean="0"/>
              <a:t>26/03/2025</a:t>
            </a:fld>
            <a:endParaRPr lang="en-GB"/>
          </a:p>
        </p:txBody>
      </p:sp>
      <p:sp>
        <p:nvSpPr>
          <p:cNvPr id="6" name="Footer Placeholder 5">
            <a:extLst>
              <a:ext uri="{FF2B5EF4-FFF2-40B4-BE49-F238E27FC236}">
                <a16:creationId xmlns:a16="http://schemas.microsoft.com/office/drawing/2014/main" id="{FC42EE9E-F64A-532E-B7C6-4E98ED18BD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F1E0F4-4389-CD3D-A1B6-C96777F840AF}"/>
              </a:ext>
            </a:extLst>
          </p:cNvPr>
          <p:cNvSpPr>
            <a:spLocks noGrp="1"/>
          </p:cNvSpPr>
          <p:nvPr>
            <p:ph type="sldNum" sz="quarter" idx="12"/>
          </p:nvPr>
        </p:nvSpPr>
        <p:spPr/>
        <p:txBody>
          <a:bodyPr/>
          <a:lstStyle/>
          <a:p>
            <a:fld id="{FFED61F1-602F-436E-B06D-F49CBF3F278C}" type="slidenum">
              <a:rPr lang="en-GB" smtClean="0"/>
              <a:t>‹#›</a:t>
            </a:fld>
            <a:endParaRPr lang="en-GB"/>
          </a:p>
        </p:txBody>
      </p:sp>
    </p:spTree>
    <p:extLst>
      <p:ext uri="{BB962C8B-B14F-4D97-AF65-F5344CB8AC3E}">
        <p14:creationId xmlns:p14="http://schemas.microsoft.com/office/powerpoint/2010/main" val="766918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B22076-DDF1-0A7B-4C25-66F81D558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430651-97C6-D159-98ED-94FEC931B4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148521-A20B-B58D-CFBC-1F4808E801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59FC3-AD36-451E-BA79-0BF9948E325E}" type="datetimeFigureOut">
              <a:rPr lang="en-GB" smtClean="0"/>
              <a:t>26/03/2025</a:t>
            </a:fld>
            <a:endParaRPr lang="en-GB"/>
          </a:p>
        </p:txBody>
      </p:sp>
      <p:sp>
        <p:nvSpPr>
          <p:cNvPr id="5" name="Footer Placeholder 4">
            <a:extLst>
              <a:ext uri="{FF2B5EF4-FFF2-40B4-BE49-F238E27FC236}">
                <a16:creationId xmlns:a16="http://schemas.microsoft.com/office/drawing/2014/main" id="{53B59999-FF14-AE39-CD67-0838DF20FB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9D84EB7-8999-B294-6FA2-E0D78AB44F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D61F1-602F-436E-B06D-F49CBF3F278C}" type="slidenum">
              <a:rPr lang="en-GB" smtClean="0"/>
              <a:t>‹#›</a:t>
            </a:fld>
            <a:endParaRPr lang="en-GB"/>
          </a:p>
        </p:txBody>
      </p:sp>
    </p:spTree>
    <p:extLst>
      <p:ext uri="{BB962C8B-B14F-4D97-AF65-F5344CB8AC3E}">
        <p14:creationId xmlns:p14="http://schemas.microsoft.com/office/powerpoint/2010/main" val="1990336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www.portugal.gov.pt/download-ficheiros/ficheiro.aspx?v=%3d%3dBQAAAB%2bLCAAAAAAABAAzNDE2MgAAyTauyAUAAAA%3d"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4279DF05-BA7E-6223-62B2-461BBE7A63FF}"/>
              </a:ext>
            </a:extLst>
          </p:cNvPr>
          <p:cNvCxnSpPr/>
          <p:nvPr/>
        </p:nvCxnSpPr>
        <p:spPr>
          <a:xfrm>
            <a:off x="449179" y="6018195"/>
            <a:ext cx="11197389" cy="0"/>
          </a:xfrm>
          <a:prstGeom prst="line">
            <a:avLst/>
          </a:prstGeom>
          <a:ln>
            <a:solidFill>
              <a:srgbClr val="1BA7CB"/>
            </a:solidFill>
          </a:ln>
        </p:spPr>
        <p:style>
          <a:lnRef idx="1">
            <a:schemeClr val="accent1"/>
          </a:lnRef>
          <a:fillRef idx="0">
            <a:schemeClr val="accent1"/>
          </a:fillRef>
          <a:effectRef idx="0">
            <a:schemeClr val="accent1"/>
          </a:effectRef>
          <a:fontRef idx="minor">
            <a:schemeClr val="tx1"/>
          </a:fontRef>
        </p:style>
      </p:cxnSp>
      <p:pic>
        <p:nvPicPr>
          <p:cNvPr id="16" name="Picture 15" descr="A blue and white logo&#10;&#10;Description automatically generated">
            <a:extLst>
              <a:ext uri="{FF2B5EF4-FFF2-40B4-BE49-F238E27FC236}">
                <a16:creationId xmlns:a16="http://schemas.microsoft.com/office/drawing/2014/main" id="{00D94A06-E04C-64E8-A86A-CC6F318E03C6}"/>
              </a:ext>
            </a:extLst>
          </p:cNvPr>
          <p:cNvPicPr>
            <a:picLocks noChangeAspect="1"/>
          </p:cNvPicPr>
          <p:nvPr/>
        </p:nvPicPr>
        <p:blipFill rotWithShape="1">
          <a:blip r:embed="rId3">
            <a:extLst>
              <a:ext uri="{28A0092B-C50C-407E-A947-70E740481C1C}">
                <a14:useLocalDpi xmlns:a14="http://schemas.microsoft.com/office/drawing/2010/main" val="0"/>
              </a:ext>
            </a:extLst>
          </a:blip>
          <a:srcRect l="13122" t="25932" r="13824" b="28497"/>
          <a:stretch/>
        </p:blipFill>
        <p:spPr>
          <a:xfrm>
            <a:off x="9591778" y="6175945"/>
            <a:ext cx="2054790" cy="524620"/>
          </a:xfrm>
          <a:prstGeom prst="rect">
            <a:avLst/>
          </a:prstGeom>
        </p:spPr>
      </p:pic>
      <p:sp>
        <p:nvSpPr>
          <p:cNvPr id="6" name="Title 4">
            <a:extLst>
              <a:ext uri="{FF2B5EF4-FFF2-40B4-BE49-F238E27FC236}">
                <a16:creationId xmlns:a16="http://schemas.microsoft.com/office/drawing/2014/main" id="{6E02E83C-B4F8-A6FF-70A2-6E7225A8FE3C}"/>
              </a:ext>
            </a:extLst>
          </p:cNvPr>
          <p:cNvSpPr txBox="1">
            <a:spLocks/>
          </p:cNvSpPr>
          <p:nvPr/>
        </p:nvSpPr>
        <p:spPr>
          <a:xfrm>
            <a:off x="679052" y="606489"/>
            <a:ext cx="5337700" cy="1002503"/>
          </a:xfrm>
          <a:prstGeom prst="rect">
            <a:avLst/>
          </a:prstGeom>
        </p:spPr>
        <p:txBody>
          <a:bodyPr vert="horz" lIns="91440" tIns="45720" rIns="91440" bIns="45720" rtlCol="0" anchor="t">
            <a:normAutofit fontScale="97500"/>
          </a:bodyPr>
          <a:lstStyle>
            <a:lvl1pPr marL="0" indent="0" algn="l" defTabSz="914400" rtl="0" eaLnBrk="1" latinLnBrk="0" hangingPunct="1">
              <a:lnSpc>
                <a:spcPct val="90000"/>
              </a:lnSpc>
              <a:spcBef>
                <a:spcPct val="0"/>
              </a:spcBef>
              <a:buFont typeface="Arial" pitchFamily="34" charset="0"/>
              <a:buNone/>
              <a:defRPr sz="3600" b="1" kern="1200">
                <a:solidFill>
                  <a:srgbClr val="164B91"/>
                </a:solidFill>
                <a:latin typeface="Montserrat" panose="00000500000000000000" pitchFamily="2"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itchFamily="34" charset="0"/>
              <a:buNone/>
              <a:tabLst/>
              <a:defRPr/>
            </a:pPr>
            <a:r>
              <a:rPr kumimoji="0" lang="en-US" sz="3600" b="1" i="0" u="none" strike="noStrike" kern="1200" cap="none" spc="0" normalizeH="0" baseline="0" noProof="0">
                <a:ln>
                  <a:noFill/>
                </a:ln>
                <a:solidFill>
                  <a:srgbClr val="164B91"/>
                </a:solidFill>
                <a:effectLst/>
                <a:uLnTx/>
                <a:uFillTx/>
                <a:latin typeface="Montserrat ExtraBold"/>
                <a:ea typeface="+mj-ea"/>
                <a:cs typeface="+mj-cs"/>
              </a:rPr>
              <a:t>Communities of Hospitality</a:t>
            </a:r>
          </a:p>
        </p:txBody>
      </p:sp>
      <p:sp>
        <p:nvSpPr>
          <p:cNvPr id="7" name="Text Placeholder 3">
            <a:extLst>
              <a:ext uri="{FF2B5EF4-FFF2-40B4-BE49-F238E27FC236}">
                <a16:creationId xmlns:a16="http://schemas.microsoft.com/office/drawing/2014/main" id="{81BAAB06-45CF-4B80-4651-7A1B662A13D0}"/>
              </a:ext>
            </a:extLst>
          </p:cNvPr>
          <p:cNvSpPr txBox="1">
            <a:spLocks/>
          </p:cNvSpPr>
          <p:nvPr/>
        </p:nvSpPr>
        <p:spPr>
          <a:xfrm>
            <a:off x="298174" y="1608992"/>
            <a:ext cx="5877076" cy="379343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buClr>
                <a:srgbClr val="00A6CE"/>
              </a:buClr>
              <a:buSzPct val="130000"/>
              <a:buFont typeface="Arial" panose="020B0604020202020204" pitchFamily="34" charset="0"/>
              <a:buNone/>
              <a:defRPr sz="2800" kern="1200">
                <a:solidFill>
                  <a:srgbClr val="5B616B"/>
                </a:solidFill>
                <a:latin typeface="+mn-lt"/>
                <a:ea typeface="+mn-ea"/>
                <a:cs typeface="+mn-cs"/>
              </a:defRPr>
            </a:lvl1pPr>
            <a:lvl2pPr marL="457200" indent="0" algn="l" defTabSz="914400" rtl="0" eaLnBrk="1" latinLnBrk="0" hangingPunct="1">
              <a:lnSpc>
                <a:spcPct val="90000"/>
              </a:lnSpc>
              <a:spcBef>
                <a:spcPts val="1000"/>
              </a:spcBef>
              <a:buClr>
                <a:srgbClr val="00A6CE"/>
              </a:buClr>
              <a:buSzPct val="130000"/>
              <a:buFont typeface="Arial" panose="020B0604020202020204" pitchFamily="34" charset="0"/>
              <a:buNone/>
              <a:defRPr sz="1200" kern="1200">
                <a:solidFill>
                  <a:srgbClr val="5B616B"/>
                </a:solidFill>
                <a:latin typeface="+mn-lt"/>
                <a:ea typeface="+mn-ea"/>
                <a:cs typeface="+mn-cs"/>
              </a:defRPr>
            </a:lvl2pPr>
            <a:lvl3pPr marL="914400" indent="0" algn="l" defTabSz="914400" rtl="0" eaLnBrk="1" latinLnBrk="0" hangingPunct="1">
              <a:lnSpc>
                <a:spcPct val="90000"/>
              </a:lnSpc>
              <a:spcBef>
                <a:spcPts val="800"/>
              </a:spcBef>
              <a:buClr>
                <a:srgbClr val="00A6CE"/>
              </a:buClr>
              <a:buSzPct val="130000"/>
              <a:buFont typeface="Arial" panose="020B0604020202020204" pitchFamily="34" charset="0"/>
              <a:buNone/>
              <a:defRPr sz="1000" kern="1200">
                <a:solidFill>
                  <a:srgbClr val="5B616B"/>
                </a:solidFill>
                <a:latin typeface="+mn-lt"/>
                <a:ea typeface="+mn-ea"/>
                <a:cs typeface="+mn-cs"/>
              </a:defRPr>
            </a:lvl3pPr>
            <a:lvl4pPr marL="1371600" indent="0" algn="l" defTabSz="914400" rtl="0" eaLnBrk="1" latinLnBrk="0" hangingPunct="1">
              <a:lnSpc>
                <a:spcPct val="90000"/>
              </a:lnSpc>
              <a:spcBef>
                <a:spcPts val="800"/>
              </a:spcBef>
              <a:buClr>
                <a:srgbClr val="00A6CE"/>
              </a:buClr>
              <a:buSzPct val="130000"/>
              <a:buFont typeface="Arial" panose="020B0604020202020204" pitchFamily="34" charset="0"/>
              <a:buNone/>
              <a:defRPr sz="900" kern="1200">
                <a:solidFill>
                  <a:srgbClr val="5B616B"/>
                </a:solidFill>
                <a:latin typeface="+mn-lt"/>
                <a:ea typeface="+mn-ea"/>
                <a:cs typeface="+mn-cs"/>
              </a:defRPr>
            </a:lvl4pPr>
            <a:lvl5pPr marL="1828800" indent="0" algn="l" defTabSz="914400" rtl="0" eaLnBrk="1" latinLnBrk="0" hangingPunct="1">
              <a:lnSpc>
                <a:spcPct val="90000"/>
              </a:lnSpc>
              <a:spcBef>
                <a:spcPts val="800"/>
              </a:spcBef>
              <a:buClr>
                <a:srgbClr val="00A6CE"/>
              </a:buClr>
              <a:buSzPct val="130000"/>
              <a:buFont typeface="Arial" panose="020B0604020202020204" pitchFamily="34" charset="0"/>
              <a:buNone/>
              <a:defRPr sz="900" u="none" kern="1200">
                <a:solidFill>
                  <a:srgbClr val="5B616B"/>
                </a:solidFill>
                <a:latin typeface="+mn-lt"/>
                <a:ea typeface="+mn-ea"/>
                <a:cs typeface="+mn-cs"/>
              </a:defRPr>
            </a:lvl5pPr>
            <a:lvl6pPr marL="2286000" indent="0" algn="l" defTabSz="914400" rtl="0" eaLnBrk="1" latinLnBrk="0" hangingPunct="1">
              <a:lnSpc>
                <a:spcPct val="90000"/>
              </a:lnSpc>
              <a:spcBef>
                <a:spcPts val="8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800"/>
              </a:spcBef>
              <a:buFont typeface="Arial" pitchFamily="34" charset="0"/>
              <a:buNone/>
              <a:defRPr sz="900" kern="1200" baseline="0">
                <a:solidFill>
                  <a:schemeClr val="tx1"/>
                </a:solidFill>
                <a:latin typeface="+mn-lt"/>
                <a:ea typeface="+mn-ea"/>
                <a:cs typeface="+mn-cs"/>
              </a:defRPr>
            </a:lvl7pPr>
            <a:lvl8pPr marL="3200400" indent="0" algn="l" defTabSz="914400" rtl="0" eaLnBrk="1" latinLnBrk="0" hangingPunct="1">
              <a:lnSpc>
                <a:spcPct val="90000"/>
              </a:lnSpc>
              <a:spcBef>
                <a:spcPts val="800"/>
              </a:spcBef>
              <a:buFont typeface="Arial" pitchFamily="34" charset="0"/>
              <a:buNone/>
              <a:defRPr sz="900" kern="1200" baseline="0">
                <a:solidFill>
                  <a:schemeClr val="tx1"/>
                </a:solidFill>
                <a:latin typeface="+mn-lt"/>
                <a:ea typeface="+mn-ea"/>
                <a:cs typeface="+mn-cs"/>
              </a:defRPr>
            </a:lvl8pPr>
            <a:lvl9pPr marL="3657600" indent="0" algn="l" defTabSz="914400" rtl="0" eaLnBrk="1" latinLnBrk="0" hangingPunct="1">
              <a:lnSpc>
                <a:spcPct val="90000"/>
              </a:lnSpc>
              <a:spcBef>
                <a:spcPts val="800"/>
              </a:spcBef>
              <a:buFont typeface="Arial" pitchFamily="34" charset="0"/>
              <a:buNone/>
              <a:defRPr sz="900" kern="1200" baseline="0">
                <a:solidFill>
                  <a:schemeClr val="tx1"/>
                </a:solidFill>
                <a:latin typeface="+mn-lt"/>
                <a:ea typeface="+mn-ea"/>
                <a:cs typeface="+mn-cs"/>
              </a:defRPr>
            </a:lvl9pPr>
          </a:lstStyle>
          <a:p>
            <a:pPr marL="457200" marR="0" lvl="0" indent="-457200" algn="l" defTabSz="914400" rtl="0" eaLnBrk="1" fontAlgn="auto" latinLnBrk="0" hangingPunct="1">
              <a:lnSpc>
                <a:spcPct val="90000"/>
              </a:lnSpc>
              <a:spcBef>
                <a:spcPts val="1200"/>
              </a:spcBef>
              <a:spcAft>
                <a:spcPts val="0"/>
              </a:spcAft>
              <a:buClr>
                <a:srgbClr val="00A6CE"/>
              </a:buClr>
              <a:buSzPct val="130000"/>
              <a:buFont typeface="Arial" panose="020B0604020202020204" pitchFamily="34" charset="0"/>
              <a:buChar char="•"/>
              <a:tabLst/>
              <a:defRPr/>
            </a:pPr>
            <a:r>
              <a:rPr kumimoji="0" lang="en-US" sz="2700" b="0" i="0" u="none" strike="noStrike" kern="1200" cap="none" spc="0" normalizeH="0" baseline="0" noProof="0">
                <a:ln>
                  <a:noFill/>
                </a:ln>
                <a:solidFill>
                  <a:srgbClr val="5B616B"/>
                </a:solidFill>
                <a:effectLst/>
                <a:uLnTx/>
                <a:uFillTx/>
                <a:latin typeface="Montserrat"/>
                <a:ea typeface="+mn-ea"/>
                <a:cs typeface="+mn-cs"/>
              </a:rPr>
              <a:t>Local communities as privileged agents of social inclusion;</a:t>
            </a:r>
          </a:p>
          <a:p>
            <a:pPr marL="457200" indent="-457200">
              <a:buFont typeface="Arial" panose="020B0604020202020204" pitchFamily="34" charset="0"/>
              <a:buChar char="•"/>
              <a:defRPr/>
            </a:pPr>
            <a:r>
              <a:rPr lang="en-US" sz="2700">
                <a:latin typeface="Montserrat"/>
              </a:rPr>
              <a:t>Awareness raising  agents;</a:t>
            </a:r>
          </a:p>
          <a:p>
            <a:pPr marL="457200" lvl="0" indent="-457200">
              <a:buFont typeface="Arial" panose="020B0604020202020204" pitchFamily="34" charset="0"/>
              <a:buChar char="•"/>
              <a:defRPr/>
            </a:pPr>
            <a:r>
              <a:rPr lang="en-US" sz="2700">
                <a:latin typeface="Montserrat"/>
              </a:rPr>
              <a:t>Flexible model;</a:t>
            </a:r>
          </a:p>
          <a:p>
            <a:pPr marL="457200" lvl="0" indent="-457200">
              <a:buFont typeface="Arial" panose="020B0604020202020204" pitchFamily="34" charset="0"/>
              <a:buChar char="•"/>
              <a:defRPr/>
            </a:pPr>
            <a:r>
              <a:rPr lang="en-US" sz="2700">
                <a:latin typeface="Montserrat"/>
              </a:rPr>
              <a:t>Geographical decentralization</a:t>
            </a:r>
          </a:p>
        </p:txBody>
      </p:sp>
      <p:pic>
        <p:nvPicPr>
          <p:cNvPr id="1030" name="Picture 6">
            <a:extLst>
              <a:ext uri="{FF2B5EF4-FFF2-40B4-BE49-F238E27FC236}">
                <a16:creationId xmlns:a16="http://schemas.microsoft.com/office/drawing/2014/main" id="{58ECFA54-DEC9-4F37-ADB7-13A29DEA8C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6741" y="954165"/>
            <a:ext cx="5896030" cy="4448257"/>
          </a:xfrm>
          <a:prstGeom prst="rect">
            <a:avLst/>
          </a:prstGeom>
          <a:noFill/>
          <a:extLst>
            <a:ext uri="{909E8E84-426E-40DD-AFC4-6F175D3DCCD1}">
              <a14:hiddenFill xmlns:a14="http://schemas.microsoft.com/office/drawing/2010/main">
                <a:solidFill>
                  <a:srgbClr val="FFFFFF"/>
                </a:solidFill>
              </a14:hiddenFill>
            </a:ext>
          </a:extLst>
        </p:spPr>
      </p:pic>
      <p:grpSp>
        <p:nvGrpSpPr>
          <p:cNvPr id="5" name="Agrupar 4">
            <a:extLst>
              <a:ext uri="{FF2B5EF4-FFF2-40B4-BE49-F238E27FC236}">
                <a16:creationId xmlns:a16="http://schemas.microsoft.com/office/drawing/2014/main" id="{0ABA19DF-CA6B-43A4-935B-732F51C434B7}"/>
              </a:ext>
            </a:extLst>
          </p:cNvPr>
          <p:cNvGrpSpPr/>
          <p:nvPr/>
        </p:nvGrpSpPr>
        <p:grpSpPr>
          <a:xfrm>
            <a:off x="1416815" y="4371812"/>
            <a:ext cx="4460789" cy="1574149"/>
            <a:chOff x="1555963" y="4481143"/>
            <a:chExt cx="4460789" cy="1574149"/>
          </a:xfrm>
        </p:grpSpPr>
        <p:sp>
          <p:nvSpPr>
            <p:cNvPr id="2" name="CaixaDeTexto 1">
              <a:extLst>
                <a:ext uri="{FF2B5EF4-FFF2-40B4-BE49-F238E27FC236}">
                  <a16:creationId xmlns:a16="http://schemas.microsoft.com/office/drawing/2014/main" id="{BD184BE5-60D8-4B1C-B243-EA61B731A405}"/>
                </a:ext>
              </a:extLst>
            </p:cNvPr>
            <p:cNvSpPr txBox="1"/>
            <p:nvPr/>
          </p:nvSpPr>
          <p:spPr>
            <a:xfrm>
              <a:off x="2150430" y="4481143"/>
              <a:ext cx="3866322" cy="1574149"/>
            </a:xfrm>
            <a:prstGeom prst="rect">
              <a:avLst/>
            </a:prstGeom>
            <a:noFill/>
          </p:spPr>
          <p:txBody>
            <a:bodyPr wrap="square" rtlCol="0">
              <a:spAutoFit/>
            </a:bodyPr>
            <a:lstStyle/>
            <a:p>
              <a:pPr>
                <a:lnSpc>
                  <a:spcPct val="150000"/>
                </a:lnSpc>
              </a:pPr>
              <a:r>
                <a:rPr lang="pt-PT" b="1">
                  <a:solidFill>
                    <a:srgbClr val="1BA7CB"/>
                  </a:solidFill>
                  <a:latin typeface="Montserrat"/>
                </a:rPr>
                <a:t>2024:</a:t>
              </a:r>
            </a:p>
            <a:p>
              <a:pPr>
                <a:lnSpc>
                  <a:spcPct val="150000"/>
                </a:lnSpc>
              </a:pPr>
              <a:r>
                <a:rPr lang="pt-PT" sz="1600" b="1">
                  <a:solidFill>
                    <a:srgbClr val="5B616B"/>
                  </a:solidFill>
                  <a:latin typeface="Montserrat"/>
                </a:rPr>
                <a:t>111</a:t>
              </a:r>
              <a:r>
                <a:rPr lang="pt-PT" sz="1600">
                  <a:solidFill>
                    <a:srgbClr val="5B616B"/>
                  </a:solidFill>
                  <a:latin typeface="Montserrat"/>
                </a:rPr>
                <a:t> </a:t>
              </a:r>
              <a:r>
                <a:rPr lang="pt-PT" sz="1600" err="1">
                  <a:solidFill>
                    <a:srgbClr val="5B616B"/>
                  </a:solidFill>
                  <a:latin typeface="Montserrat"/>
                </a:rPr>
                <a:t>Refugees</a:t>
              </a:r>
              <a:r>
                <a:rPr lang="pt-PT" sz="1600">
                  <a:solidFill>
                    <a:srgbClr val="5B616B"/>
                  </a:solidFill>
                  <a:latin typeface="Montserrat"/>
                </a:rPr>
                <a:t> </a:t>
              </a:r>
              <a:r>
                <a:rPr lang="pt-PT" sz="1600" err="1">
                  <a:solidFill>
                    <a:srgbClr val="5B616B"/>
                  </a:solidFill>
                  <a:latin typeface="Montserrat"/>
                </a:rPr>
                <a:t>accompanied</a:t>
              </a:r>
              <a:endParaRPr lang="pt-PT" sz="1600">
                <a:solidFill>
                  <a:srgbClr val="5B616B"/>
                </a:solidFill>
                <a:latin typeface="Montserrat"/>
              </a:endParaRPr>
            </a:p>
            <a:p>
              <a:pPr>
                <a:lnSpc>
                  <a:spcPct val="150000"/>
                </a:lnSpc>
              </a:pPr>
              <a:r>
                <a:rPr lang="pt-PT" sz="1600" b="1">
                  <a:solidFill>
                    <a:srgbClr val="5B616B"/>
                  </a:solidFill>
                  <a:latin typeface="Montserrat"/>
                </a:rPr>
                <a:t>50</a:t>
              </a:r>
              <a:r>
                <a:rPr lang="pt-PT" sz="1600">
                  <a:solidFill>
                    <a:srgbClr val="5B616B"/>
                  </a:solidFill>
                  <a:latin typeface="Montserrat"/>
                </a:rPr>
                <a:t> </a:t>
              </a:r>
              <a:r>
                <a:rPr lang="pt-PT" sz="1600" err="1">
                  <a:solidFill>
                    <a:srgbClr val="5B616B"/>
                  </a:solidFill>
                  <a:latin typeface="Montserrat"/>
                </a:rPr>
                <a:t>Volunteers</a:t>
              </a:r>
              <a:r>
                <a:rPr lang="pt-PT" sz="1600">
                  <a:solidFill>
                    <a:srgbClr val="5B616B"/>
                  </a:solidFill>
                  <a:latin typeface="Montserrat"/>
                </a:rPr>
                <a:t> </a:t>
              </a:r>
            </a:p>
            <a:p>
              <a:pPr>
                <a:lnSpc>
                  <a:spcPct val="150000"/>
                </a:lnSpc>
              </a:pPr>
              <a:r>
                <a:rPr lang="pt-PT" sz="1600" b="1">
                  <a:solidFill>
                    <a:srgbClr val="5B616B"/>
                  </a:solidFill>
                  <a:latin typeface="Montserrat"/>
                </a:rPr>
                <a:t>15</a:t>
              </a:r>
              <a:r>
                <a:rPr lang="pt-PT" sz="1600">
                  <a:solidFill>
                    <a:srgbClr val="5B616B"/>
                  </a:solidFill>
                  <a:latin typeface="Montserrat"/>
                </a:rPr>
                <a:t> </a:t>
              </a:r>
              <a:r>
                <a:rPr lang="pt-PT" sz="1600" err="1">
                  <a:solidFill>
                    <a:srgbClr val="5B616B"/>
                  </a:solidFill>
                  <a:latin typeface="Montserrat"/>
                </a:rPr>
                <a:t>Cities</a:t>
              </a:r>
              <a:r>
                <a:rPr lang="pt-PT" sz="1600">
                  <a:solidFill>
                    <a:srgbClr val="5B616B"/>
                  </a:solidFill>
                  <a:latin typeface="Montserrat"/>
                </a:rPr>
                <a:t> </a:t>
              </a:r>
              <a:r>
                <a:rPr lang="pt-PT" sz="1600" err="1">
                  <a:solidFill>
                    <a:srgbClr val="5B616B"/>
                  </a:solidFill>
                  <a:latin typeface="Montserrat"/>
                </a:rPr>
                <a:t>across</a:t>
              </a:r>
              <a:r>
                <a:rPr lang="pt-PT" sz="1600">
                  <a:solidFill>
                    <a:srgbClr val="5B616B"/>
                  </a:solidFill>
                  <a:latin typeface="Montserrat"/>
                </a:rPr>
                <a:t> </a:t>
              </a:r>
              <a:r>
                <a:rPr lang="pt-PT" sz="1600" err="1">
                  <a:solidFill>
                    <a:srgbClr val="5B616B"/>
                  </a:solidFill>
                  <a:latin typeface="Montserrat"/>
                </a:rPr>
                <a:t>the</a:t>
              </a:r>
              <a:r>
                <a:rPr lang="pt-PT" sz="1600">
                  <a:solidFill>
                    <a:srgbClr val="5B616B"/>
                  </a:solidFill>
                  <a:latin typeface="Montserrat"/>
                </a:rPr>
                <a:t> country</a:t>
              </a:r>
            </a:p>
          </p:txBody>
        </p:sp>
        <p:sp>
          <p:nvSpPr>
            <p:cNvPr id="4" name="Retângulo: Cantos Arredondados 3">
              <a:extLst>
                <a:ext uri="{FF2B5EF4-FFF2-40B4-BE49-F238E27FC236}">
                  <a16:creationId xmlns:a16="http://schemas.microsoft.com/office/drawing/2014/main" id="{183409B3-4976-467E-A4D3-355A0CF8CE6A}"/>
                </a:ext>
              </a:extLst>
            </p:cNvPr>
            <p:cNvSpPr/>
            <p:nvPr/>
          </p:nvSpPr>
          <p:spPr>
            <a:xfrm>
              <a:off x="1555963" y="4560124"/>
              <a:ext cx="3925956" cy="1495168"/>
            </a:xfrm>
            <a:prstGeom prst="roundRect">
              <a:avLst/>
            </a:prstGeom>
            <a:noFill/>
            <a:ln w="19050">
              <a:solidFill>
                <a:srgbClr val="1BA7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spTree>
    <p:extLst>
      <p:ext uri="{BB962C8B-B14F-4D97-AF65-F5344CB8AC3E}">
        <p14:creationId xmlns:p14="http://schemas.microsoft.com/office/powerpoint/2010/main" val="83361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C04ED0-C8CF-8B61-9A00-997F93EF3F72}"/>
            </a:ext>
          </a:extLst>
        </p:cNvPr>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BA4653DE-A6D2-11F2-975A-47E54032CDB1}"/>
              </a:ext>
            </a:extLst>
          </p:cNvPr>
          <p:cNvCxnSpPr/>
          <p:nvPr/>
        </p:nvCxnSpPr>
        <p:spPr>
          <a:xfrm>
            <a:off x="449179" y="6018195"/>
            <a:ext cx="11197389" cy="0"/>
          </a:xfrm>
          <a:prstGeom prst="line">
            <a:avLst/>
          </a:prstGeom>
          <a:ln>
            <a:solidFill>
              <a:srgbClr val="1BA7CB"/>
            </a:solidFill>
          </a:ln>
        </p:spPr>
        <p:style>
          <a:lnRef idx="1">
            <a:schemeClr val="accent1"/>
          </a:lnRef>
          <a:fillRef idx="0">
            <a:schemeClr val="accent1"/>
          </a:fillRef>
          <a:effectRef idx="0">
            <a:schemeClr val="accent1"/>
          </a:effectRef>
          <a:fontRef idx="minor">
            <a:schemeClr val="tx1"/>
          </a:fontRef>
        </p:style>
      </p:cxnSp>
      <p:pic>
        <p:nvPicPr>
          <p:cNvPr id="16" name="Picture 15" descr="A blue and white logo&#10;&#10;Description automatically generated">
            <a:extLst>
              <a:ext uri="{FF2B5EF4-FFF2-40B4-BE49-F238E27FC236}">
                <a16:creationId xmlns:a16="http://schemas.microsoft.com/office/drawing/2014/main" id="{4B82935F-38BD-72DC-A855-60E356AE5F31}"/>
              </a:ext>
            </a:extLst>
          </p:cNvPr>
          <p:cNvPicPr>
            <a:picLocks noChangeAspect="1"/>
          </p:cNvPicPr>
          <p:nvPr/>
        </p:nvPicPr>
        <p:blipFill rotWithShape="1">
          <a:blip r:embed="rId3">
            <a:extLst>
              <a:ext uri="{28A0092B-C50C-407E-A947-70E740481C1C}">
                <a14:useLocalDpi xmlns:a14="http://schemas.microsoft.com/office/drawing/2010/main" val="0"/>
              </a:ext>
            </a:extLst>
          </a:blip>
          <a:srcRect l="13122" t="25932" r="13824" b="28497"/>
          <a:stretch/>
        </p:blipFill>
        <p:spPr>
          <a:xfrm>
            <a:off x="9591778" y="6175945"/>
            <a:ext cx="2054790" cy="524620"/>
          </a:xfrm>
          <a:prstGeom prst="rect">
            <a:avLst/>
          </a:prstGeom>
        </p:spPr>
      </p:pic>
      <p:sp>
        <p:nvSpPr>
          <p:cNvPr id="6" name="Title 4">
            <a:extLst>
              <a:ext uri="{FF2B5EF4-FFF2-40B4-BE49-F238E27FC236}">
                <a16:creationId xmlns:a16="http://schemas.microsoft.com/office/drawing/2014/main" id="{13C9D974-A25A-8A6B-26E0-79DF546DDD06}"/>
              </a:ext>
            </a:extLst>
          </p:cNvPr>
          <p:cNvSpPr txBox="1">
            <a:spLocks/>
          </p:cNvSpPr>
          <p:nvPr/>
        </p:nvSpPr>
        <p:spPr>
          <a:xfrm>
            <a:off x="679052" y="606489"/>
            <a:ext cx="5337700" cy="1002503"/>
          </a:xfrm>
          <a:prstGeom prst="rect">
            <a:avLst/>
          </a:prstGeom>
        </p:spPr>
        <p:txBody>
          <a:bodyPr vert="horz" lIns="91440" tIns="45720" rIns="91440" bIns="45720" rtlCol="0" anchor="t">
            <a:normAutofit fontScale="97500"/>
          </a:bodyPr>
          <a:lstStyle>
            <a:lvl1pPr marL="0" indent="0" algn="l" defTabSz="914400" rtl="0" eaLnBrk="1" latinLnBrk="0" hangingPunct="1">
              <a:lnSpc>
                <a:spcPct val="90000"/>
              </a:lnSpc>
              <a:spcBef>
                <a:spcPct val="0"/>
              </a:spcBef>
              <a:buFont typeface="Arial" pitchFamily="34" charset="0"/>
              <a:buNone/>
              <a:defRPr sz="3600" b="1" kern="1200">
                <a:solidFill>
                  <a:srgbClr val="164B91"/>
                </a:solidFill>
                <a:latin typeface="Montserrat" panose="00000500000000000000" pitchFamily="2"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 typeface="Arial" pitchFamily="34" charset="0"/>
              <a:buNone/>
              <a:tabLst/>
              <a:defRPr/>
            </a:pPr>
            <a:r>
              <a:rPr kumimoji="0" lang="en-US" sz="3600" b="1" i="0" u="none" strike="noStrike" kern="1200" cap="none" spc="0" normalizeH="0" baseline="0" noProof="0">
                <a:ln>
                  <a:noFill/>
                </a:ln>
                <a:solidFill>
                  <a:srgbClr val="164B91"/>
                </a:solidFill>
                <a:effectLst/>
                <a:uLnTx/>
                <a:uFillTx/>
                <a:latin typeface="Montserrat ExtraBold"/>
                <a:ea typeface="+mj-ea"/>
                <a:cs typeface="+mj-cs"/>
              </a:rPr>
              <a:t>White Paper</a:t>
            </a:r>
          </a:p>
        </p:txBody>
      </p:sp>
      <p:sp>
        <p:nvSpPr>
          <p:cNvPr id="7" name="Text Placeholder 3">
            <a:extLst>
              <a:ext uri="{FF2B5EF4-FFF2-40B4-BE49-F238E27FC236}">
                <a16:creationId xmlns:a16="http://schemas.microsoft.com/office/drawing/2014/main" id="{A63B1726-B6D4-9C98-0FCA-B13535B50388}"/>
              </a:ext>
            </a:extLst>
          </p:cNvPr>
          <p:cNvSpPr txBox="1">
            <a:spLocks/>
          </p:cNvSpPr>
          <p:nvPr/>
        </p:nvSpPr>
        <p:spPr>
          <a:xfrm>
            <a:off x="679052" y="1608992"/>
            <a:ext cx="5860896" cy="379343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rgbClr val="00A6CE"/>
              </a:buClr>
              <a:buSzPct val="130000"/>
              <a:buFont typeface="Arial" panose="020B0604020202020204" pitchFamily="34" charset="0"/>
              <a:buNone/>
              <a:defRPr sz="2800" kern="1200">
                <a:solidFill>
                  <a:srgbClr val="5B616B"/>
                </a:solidFill>
                <a:latin typeface="+mn-lt"/>
                <a:ea typeface="+mn-ea"/>
                <a:cs typeface="+mn-cs"/>
              </a:defRPr>
            </a:lvl1pPr>
            <a:lvl2pPr marL="457200" indent="0" algn="l" defTabSz="914400" rtl="0" eaLnBrk="1" latinLnBrk="0" hangingPunct="1">
              <a:lnSpc>
                <a:spcPct val="90000"/>
              </a:lnSpc>
              <a:spcBef>
                <a:spcPts val="1000"/>
              </a:spcBef>
              <a:buClr>
                <a:srgbClr val="00A6CE"/>
              </a:buClr>
              <a:buSzPct val="130000"/>
              <a:buFont typeface="Arial" panose="020B0604020202020204" pitchFamily="34" charset="0"/>
              <a:buNone/>
              <a:defRPr sz="1200" kern="1200">
                <a:solidFill>
                  <a:srgbClr val="5B616B"/>
                </a:solidFill>
                <a:latin typeface="+mn-lt"/>
                <a:ea typeface="+mn-ea"/>
                <a:cs typeface="+mn-cs"/>
              </a:defRPr>
            </a:lvl2pPr>
            <a:lvl3pPr marL="914400" indent="0" algn="l" defTabSz="914400" rtl="0" eaLnBrk="1" latinLnBrk="0" hangingPunct="1">
              <a:lnSpc>
                <a:spcPct val="90000"/>
              </a:lnSpc>
              <a:spcBef>
                <a:spcPts val="800"/>
              </a:spcBef>
              <a:buClr>
                <a:srgbClr val="00A6CE"/>
              </a:buClr>
              <a:buSzPct val="130000"/>
              <a:buFont typeface="Arial" panose="020B0604020202020204" pitchFamily="34" charset="0"/>
              <a:buNone/>
              <a:defRPr sz="1000" kern="1200">
                <a:solidFill>
                  <a:srgbClr val="5B616B"/>
                </a:solidFill>
                <a:latin typeface="+mn-lt"/>
                <a:ea typeface="+mn-ea"/>
                <a:cs typeface="+mn-cs"/>
              </a:defRPr>
            </a:lvl3pPr>
            <a:lvl4pPr marL="1371600" indent="0" algn="l" defTabSz="914400" rtl="0" eaLnBrk="1" latinLnBrk="0" hangingPunct="1">
              <a:lnSpc>
                <a:spcPct val="90000"/>
              </a:lnSpc>
              <a:spcBef>
                <a:spcPts val="800"/>
              </a:spcBef>
              <a:buClr>
                <a:srgbClr val="00A6CE"/>
              </a:buClr>
              <a:buSzPct val="130000"/>
              <a:buFont typeface="Arial" panose="020B0604020202020204" pitchFamily="34" charset="0"/>
              <a:buNone/>
              <a:defRPr sz="900" kern="1200">
                <a:solidFill>
                  <a:srgbClr val="5B616B"/>
                </a:solidFill>
                <a:latin typeface="+mn-lt"/>
                <a:ea typeface="+mn-ea"/>
                <a:cs typeface="+mn-cs"/>
              </a:defRPr>
            </a:lvl4pPr>
            <a:lvl5pPr marL="1828800" indent="0" algn="l" defTabSz="914400" rtl="0" eaLnBrk="1" latinLnBrk="0" hangingPunct="1">
              <a:lnSpc>
                <a:spcPct val="90000"/>
              </a:lnSpc>
              <a:spcBef>
                <a:spcPts val="800"/>
              </a:spcBef>
              <a:buClr>
                <a:srgbClr val="00A6CE"/>
              </a:buClr>
              <a:buSzPct val="130000"/>
              <a:buFont typeface="Arial" panose="020B0604020202020204" pitchFamily="34" charset="0"/>
              <a:buNone/>
              <a:defRPr sz="900" u="none" kern="1200">
                <a:solidFill>
                  <a:srgbClr val="5B616B"/>
                </a:solidFill>
                <a:latin typeface="+mn-lt"/>
                <a:ea typeface="+mn-ea"/>
                <a:cs typeface="+mn-cs"/>
              </a:defRPr>
            </a:lvl5pPr>
            <a:lvl6pPr marL="2286000" indent="0" algn="l" defTabSz="914400" rtl="0" eaLnBrk="1" latinLnBrk="0" hangingPunct="1">
              <a:lnSpc>
                <a:spcPct val="90000"/>
              </a:lnSpc>
              <a:spcBef>
                <a:spcPts val="8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800"/>
              </a:spcBef>
              <a:buFont typeface="Arial" pitchFamily="34" charset="0"/>
              <a:buNone/>
              <a:defRPr sz="900" kern="1200" baseline="0">
                <a:solidFill>
                  <a:schemeClr val="tx1"/>
                </a:solidFill>
                <a:latin typeface="+mn-lt"/>
                <a:ea typeface="+mn-ea"/>
                <a:cs typeface="+mn-cs"/>
              </a:defRPr>
            </a:lvl7pPr>
            <a:lvl8pPr marL="3200400" indent="0" algn="l" defTabSz="914400" rtl="0" eaLnBrk="1" latinLnBrk="0" hangingPunct="1">
              <a:lnSpc>
                <a:spcPct val="90000"/>
              </a:lnSpc>
              <a:spcBef>
                <a:spcPts val="800"/>
              </a:spcBef>
              <a:buFont typeface="Arial" pitchFamily="34" charset="0"/>
              <a:buNone/>
              <a:defRPr sz="900" kern="1200" baseline="0">
                <a:solidFill>
                  <a:schemeClr val="tx1"/>
                </a:solidFill>
                <a:latin typeface="+mn-lt"/>
                <a:ea typeface="+mn-ea"/>
                <a:cs typeface="+mn-cs"/>
              </a:defRPr>
            </a:lvl8pPr>
            <a:lvl9pPr marL="3657600" indent="0" algn="l" defTabSz="914400" rtl="0" eaLnBrk="1" latinLnBrk="0" hangingPunct="1">
              <a:lnSpc>
                <a:spcPct val="90000"/>
              </a:lnSpc>
              <a:spcBef>
                <a:spcPts val="800"/>
              </a:spcBef>
              <a:buFont typeface="Arial" pitchFamily="34" charset="0"/>
              <a:buNone/>
              <a:defRPr sz="900" kern="1200" baseline="0">
                <a:solidFill>
                  <a:schemeClr val="tx1"/>
                </a:solidFill>
                <a:latin typeface="+mn-lt"/>
                <a:ea typeface="+mn-ea"/>
                <a:cs typeface="+mn-cs"/>
              </a:defRPr>
            </a:lvl9pPr>
          </a:lstStyle>
          <a:p>
            <a:pPr marL="457200" marR="0" lvl="0" indent="-457200" algn="l" defTabSz="914400" rtl="0" eaLnBrk="1" fontAlgn="auto" latinLnBrk="0" hangingPunct="1">
              <a:lnSpc>
                <a:spcPct val="90000"/>
              </a:lnSpc>
              <a:spcBef>
                <a:spcPts val="1200"/>
              </a:spcBef>
              <a:spcAft>
                <a:spcPts val="0"/>
              </a:spcAft>
              <a:buClr>
                <a:srgbClr val="00A6CE"/>
              </a:buClr>
              <a:buSzPct val="130000"/>
              <a:buFont typeface="Arial" panose="020B0604020202020204" pitchFamily="34" charset="0"/>
              <a:buChar char="•"/>
              <a:tabLst/>
              <a:defRPr/>
            </a:pPr>
            <a:r>
              <a:rPr lang="en-US">
                <a:latin typeface="Montserrat"/>
              </a:rPr>
              <a:t>Powerful advocacy resource;</a:t>
            </a:r>
            <a:endParaRPr kumimoji="0" lang="en-US" sz="2800" b="0" i="0" u="none" strike="noStrike" kern="1200" cap="none" spc="0" normalizeH="0" baseline="0" noProof="0">
              <a:ln>
                <a:noFill/>
              </a:ln>
              <a:solidFill>
                <a:srgbClr val="5B616B"/>
              </a:solidFill>
              <a:effectLst/>
              <a:uLnTx/>
              <a:uFillTx/>
              <a:latin typeface="Montserrat"/>
              <a:ea typeface="+mn-ea"/>
              <a:cs typeface="+mn-cs"/>
            </a:endParaRPr>
          </a:p>
          <a:p>
            <a:pPr marL="457200" indent="-457200">
              <a:buFont typeface="Arial" panose="020B0604020202020204" pitchFamily="34" charset="0"/>
              <a:buChar char="•"/>
              <a:defRPr/>
            </a:pPr>
            <a:r>
              <a:rPr lang="en-US">
                <a:latin typeface="Montserrat"/>
              </a:rPr>
              <a:t>Legislatives changes;</a:t>
            </a:r>
          </a:p>
          <a:p>
            <a:pPr marL="457200" marR="0" lvl="0" indent="-457200" algn="l" defTabSz="914400" rtl="0" eaLnBrk="1" fontAlgn="auto" latinLnBrk="0" hangingPunct="1">
              <a:lnSpc>
                <a:spcPct val="90000"/>
              </a:lnSpc>
              <a:spcBef>
                <a:spcPts val="1200"/>
              </a:spcBef>
              <a:spcAft>
                <a:spcPts val="0"/>
              </a:spcAft>
              <a:buClr>
                <a:srgbClr val="00A6CE"/>
              </a:buClr>
              <a:buSzPct val="130000"/>
              <a:buFont typeface="Arial" panose="020B0604020202020204" pitchFamily="34" charset="0"/>
              <a:buChar char="•"/>
              <a:tabLst/>
              <a:defRPr/>
            </a:pPr>
            <a:r>
              <a:rPr kumimoji="0" lang="en-US" sz="2800" b="0" i="0" u="none" strike="noStrike" kern="1200" cap="none" spc="0" normalizeH="0" baseline="0" noProof="0">
                <a:ln>
                  <a:noFill/>
                </a:ln>
                <a:solidFill>
                  <a:srgbClr val="5B616B"/>
                </a:solidFill>
                <a:effectLst/>
                <a:uLnTx/>
                <a:uFillTx/>
                <a:latin typeface="Montserrat"/>
                <a:ea typeface="+mn-ea"/>
                <a:cs typeface="+mn-cs"/>
              </a:rPr>
              <a:t>Opportunity for internal reflection;</a:t>
            </a:r>
            <a:endParaRPr lang="en-US" sz="2800" b="0" i="0" u="none" strike="noStrike" kern="1200" cap="none" spc="0" normalizeH="0" baseline="0" noProof="0">
              <a:ln>
                <a:noFill/>
              </a:ln>
              <a:solidFill>
                <a:srgbClr val="5B616B"/>
              </a:solidFill>
              <a:effectLst/>
              <a:uLnTx/>
              <a:uFillTx/>
              <a:latin typeface="Montserrat"/>
            </a:endParaRPr>
          </a:p>
        </p:txBody>
      </p:sp>
      <p:pic>
        <p:nvPicPr>
          <p:cNvPr id="4" name="Imagem 3">
            <a:extLst>
              <a:ext uri="{FF2B5EF4-FFF2-40B4-BE49-F238E27FC236}">
                <a16:creationId xmlns:a16="http://schemas.microsoft.com/office/drawing/2014/main" id="{255899B6-0757-4D27-84F7-6DE129D298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98646" y="338131"/>
            <a:ext cx="4161780" cy="5563877"/>
          </a:xfrm>
          <a:prstGeom prst="rect">
            <a:avLst/>
          </a:prstGeom>
        </p:spPr>
      </p:pic>
      <p:sp>
        <p:nvSpPr>
          <p:cNvPr id="3" name="Retângulo 2">
            <a:extLst>
              <a:ext uri="{FF2B5EF4-FFF2-40B4-BE49-F238E27FC236}">
                <a16:creationId xmlns:a16="http://schemas.microsoft.com/office/drawing/2014/main" id="{99EF982D-757C-438D-B659-6848145926FE}"/>
              </a:ext>
            </a:extLst>
          </p:cNvPr>
          <p:cNvSpPr/>
          <p:nvPr/>
        </p:nvSpPr>
        <p:spPr>
          <a:xfrm>
            <a:off x="679052" y="4189277"/>
            <a:ext cx="6347914" cy="1572033"/>
          </a:xfrm>
          <a:prstGeom prst="rect">
            <a:avLst/>
          </a:prstGeom>
        </p:spPr>
        <p:txBody>
          <a:bodyPr wrap="square" lIns="91440" tIns="45720" rIns="91440" bIns="45720" anchor="t">
            <a:spAutoFit/>
          </a:bodyPr>
          <a:lstStyle/>
          <a:p>
            <a:pPr>
              <a:lnSpc>
                <a:spcPct val="150000"/>
              </a:lnSpc>
            </a:pPr>
            <a:r>
              <a:rPr lang="pt-PT" b="1" err="1">
                <a:solidFill>
                  <a:srgbClr val="1BA7CB"/>
                </a:solidFill>
                <a:latin typeface="Montserrat"/>
              </a:rPr>
              <a:t>Possible</a:t>
            </a:r>
            <a:r>
              <a:rPr lang="pt-PT" b="1">
                <a:solidFill>
                  <a:srgbClr val="1BA7CB"/>
                </a:solidFill>
                <a:latin typeface="Montserrat"/>
              </a:rPr>
              <a:t> </a:t>
            </a:r>
            <a:r>
              <a:rPr lang="pt-PT" b="1" err="1">
                <a:solidFill>
                  <a:srgbClr val="1BA7CB"/>
                </a:solidFill>
                <a:latin typeface="Montserrat"/>
              </a:rPr>
              <a:t>Impact</a:t>
            </a:r>
            <a:r>
              <a:rPr lang="pt-PT" b="1">
                <a:solidFill>
                  <a:srgbClr val="1BA7CB"/>
                </a:solidFill>
                <a:latin typeface="Montserrat"/>
              </a:rPr>
              <a:t> </a:t>
            </a:r>
            <a:r>
              <a:rPr lang="pt-PT" b="1" err="1">
                <a:solidFill>
                  <a:srgbClr val="1BA7CB"/>
                </a:solidFill>
                <a:latin typeface="Montserrat"/>
              </a:rPr>
              <a:t>example</a:t>
            </a:r>
            <a:r>
              <a:rPr lang="pt-PT" b="1">
                <a:solidFill>
                  <a:srgbClr val="1BA7CB"/>
                </a:solidFill>
                <a:latin typeface="Montserrat"/>
              </a:rPr>
              <a:t> </a:t>
            </a:r>
            <a:r>
              <a:rPr lang="pt-PT" sz="1100" b="1">
                <a:solidFill>
                  <a:srgbClr val="1BA7CB"/>
                </a:solidFill>
                <a:latin typeface="Montserrat"/>
              </a:rPr>
              <a:t>(</a:t>
            </a:r>
            <a:r>
              <a:rPr lang="pt-PT" sz="1100" b="1" err="1">
                <a:solidFill>
                  <a:srgbClr val="1BA7CB"/>
                </a:solidFill>
                <a:latin typeface="Montserrat"/>
              </a:rPr>
              <a:t>amongst</a:t>
            </a:r>
            <a:r>
              <a:rPr lang="pt-PT" sz="1100" b="1">
                <a:solidFill>
                  <a:srgbClr val="1BA7CB"/>
                </a:solidFill>
                <a:latin typeface="Montserrat"/>
              </a:rPr>
              <a:t> </a:t>
            </a:r>
            <a:r>
              <a:rPr lang="pt-PT" sz="1100" b="1" err="1">
                <a:solidFill>
                  <a:srgbClr val="1BA7CB"/>
                </a:solidFill>
                <a:latin typeface="Montserrat"/>
              </a:rPr>
              <a:t>others</a:t>
            </a:r>
            <a:r>
              <a:rPr lang="pt-PT" sz="1100" b="1">
                <a:solidFill>
                  <a:srgbClr val="1BA7CB"/>
                </a:solidFill>
                <a:latin typeface="Montserrat"/>
              </a:rPr>
              <a:t>):</a:t>
            </a:r>
          </a:p>
          <a:p>
            <a:r>
              <a:rPr lang="pt-PT">
                <a:solidFill>
                  <a:srgbClr val="5B616B"/>
                </a:solidFill>
                <a:latin typeface="Montserrat"/>
              </a:rPr>
              <a:t> </a:t>
            </a:r>
            <a:r>
              <a:rPr lang="pt-PT" err="1">
                <a:solidFill>
                  <a:srgbClr val="5B616B"/>
                </a:solidFill>
                <a:latin typeface="Montserrat"/>
              </a:rPr>
              <a:t>Importance</a:t>
            </a:r>
            <a:r>
              <a:rPr lang="pt-PT">
                <a:solidFill>
                  <a:srgbClr val="5B616B"/>
                </a:solidFill>
                <a:latin typeface="Montserrat"/>
              </a:rPr>
              <a:t> </a:t>
            </a:r>
            <a:r>
              <a:rPr lang="pt-PT" err="1">
                <a:solidFill>
                  <a:srgbClr val="5B616B"/>
                </a:solidFill>
                <a:latin typeface="Montserrat"/>
              </a:rPr>
              <a:t>of</a:t>
            </a:r>
            <a:r>
              <a:rPr lang="pt-PT">
                <a:solidFill>
                  <a:srgbClr val="5B616B"/>
                </a:solidFill>
                <a:latin typeface="Montserrat"/>
              </a:rPr>
              <a:t> Cultural </a:t>
            </a:r>
            <a:r>
              <a:rPr lang="pt-PT" err="1">
                <a:solidFill>
                  <a:srgbClr val="5B616B"/>
                </a:solidFill>
                <a:latin typeface="Montserrat"/>
              </a:rPr>
              <a:t>Mediators</a:t>
            </a:r>
            <a:r>
              <a:rPr lang="pt-PT">
                <a:solidFill>
                  <a:srgbClr val="5B616B"/>
                </a:solidFill>
                <a:latin typeface="Montserrat"/>
              </a:rPr>
              <a:t> in </a:t>
            </a:r>
            <a:r>
              <a:rPr lang="pt-PT" err="1">
                <a:solidFill>
                  <a:srgbClr val="5B616B"/>
                </a:solidFill>
                <a:latin typeface="Montserrat"/>
              </a:rPr>
              <a:t>Schools</a:t>
            </a:r>
            <a:endParaRPr lang="en-US" err="1">
              <a:solidFill>
                <a:srgbClr val="5B616B"/>
              </a:solidFill>
              <a:latin typeface="Montserrat"/>
            </a:endParaRPr>
          </a:p>
          <a:p>
            <a:pPr>
              <a:lnSpc>
                <a:spcPct val="150000"/>
              </a:lnSpc>
            </a:pPr>
            <a:r>
              <a:rPr lang="pt-PT">
                <a:solidFill>
                  <a:srgbClr val="5B616B"/>
                </a:solidFill>
                <a:latin typeface="Montserrat"/>
              </a:rPr>
              <a:t>      “</a:t>
            </a:r>
            <a:r>
              <a:rPr lang="pt-PT" i="1">
                <a:solidFill>
                  <a:srgbClr val="5B616B"/>
                </a:solidFill>
                <a:latin typeface="Montserrat"/>
                <a:hlinkClick r:id="rId5"/>
              </a:rPr>
              <a:t>Aprender mais Agora” </a:t>
            </a:r>
            <a:r>
              <a:rPr lang="pt-PT">
                <a:solidFill>
                  <a:srgbClr val="5B616B"/>
                </a:solidFill>
                <a:latin typeface="Montserrat"/>
                <a:hlinkClick r:id="rId5"/>
              </a:rPr>
              <a:t>Plan</a:t>
            </a:r>
            <a:r>
              <a:rPr lang="pt-PT">
                <a:solidFill>
                  <a:srgbClr val="5B616B"/>
                </a:solidFill>
                <a:latin typeface="Montserrat"/>
              </a:rPr>
              <a:t>(2024)         </a:t>
            </a:r>
            <a:r>
              <a:rPr lang="pt-PT" err="1">
                <a:solidFill>
                  <a:srgbClr val="5B616B"/>
                </a:solidFill>
                <a:latin typeface="Montserrat"/>
              </a:rPr>
              <a:t>School</a:t>
            </a:r>
            <a:r>
              <a:rPr lang="pt-PT">
                <a:solidFill>
                  <a:srgbClr val="5B616B"/>
                </a:solidFill>
                <a:latin typeface="Montserrat"/>
              </a:rPr>
              <a:t> </a:t>
            </a:r>
            <a:r>
              <a:rPr lang="pt-PT" err="1">
                <a:solidFill>
                  <a:srgbClr val="5B616B"/>
                </a:solidFill>
                <a:latin typeface="Montserrat"/>
              </a:rPr>
              <a:t>recruitment</a:t>
            </a:r>
            <a:r>
              <a:rPr lang="pt-PT">
                <a:solidFill>
                  <a:srgbClr val="5B616B"/>
                </a:solidFill>
                <a:latin typeface="Montserrat"/>
              </a:rPr>
              <a:t> </a:t>
            </a:r>
            <a:r>
              <a:rPr lang="pt-PT" err="1">
                <a:solidFill>
                  <a:srgbClr val="5B616B"/>
                </a:solidFill>
                <a:latin typeface="Montserrat"/>
              </a:rPr>
              <a:t>of</a:t>
            </a:r>
            <a:r>
              <a:rPr lang="pt-PT">
                <a:solidFill>
                  <a:srgbClr val="5B616B"/>
                </a:solidFill>
                <a:latin typeface="Montserrat"/>
              </a:rPr>
              <a:t> 287 </a:t>
            </a:r>
            <a:r>
              <a:rPr lang="pt-PT" err="1">
                <a:solidFill>
                  <a:srgbClr val="5B616B"/>
                </a:solidFill>
                <a:latin typeface="Montserrat"/>
              </a:rPr>
              <a:t>mediators</a:t>
            </a:r>
            <a:r>
              <a:rPr lang="pt-PT">
                <a:solidFill>
                  <a:srgbClr val="5B616B"/>
                </a:solidFill>
                <a:latin typeface="Montserrat"/>
              </a:rPr>
              <a:t> for </a:t>
            </a:r>
            <a:r>
              <a:rPr lang="pt-PT" err="1">
                <a:solidFill>
                  <a:srgbClr val="5B616B"/>
                </a:solidFill>
                <a:latin typeface="Montserrat"/>
              </a:rPr>
              <a:t>this</a:t>
            </a:r>
            <a:r>
              <a:rPr lang="pt-PT">
                <a:solidFill>
                  <a:srgbClr val="5B616B"/>
                </a:solidFill>
                <a:latin typeface="Montserrat"/>
              </a:rPr>
              <a:t> </a:t>
            </a:r>
            <a:r>
              <a:rPr lang="pt-PT" err="1">
                <a:solidFill>
                  <a:srgbClr val="5B616B"/>
                </a:solidFill>
                <a:latin typeface="Montserrat"/>
              </a:rPr>
              <a:t>school</a:t>
            </a:r>
            <a:r>
              <a:rPr lang="pt-PT">
                <a:solidFill>
                  <a:srgbClr val="5B616B"/>
                </a:solidFill>
                <a:latin typeface="Montserrat"/>
              </a:rPr>
              <a:t> </a:t>
            </a:r>
            <a:r>
              <a:rPr lang="pt-PT" err="1">
                <a:solidFill>
                  <a:srgbClr val="5B616B"/>
                </a:solidFill>
                <a:latin typeface="Montserrat"/>
              </a:rPr>
              <a:t>year</a:t>
            </a:r>
            <a:endParaRPr lang="en-US" err="1"/>
          </a:p>
        </p:txBody>
      </p:sp>
      <p:pic>
        <p:nvPicPr>
          <p:cNvPr id="10" name="Gráfico 9" descr="Seta de linha com curva ligeira">
            <a:extLst>
              <a:ext uri="{FF2B5EF4-FFF2-40B4-BE49-F238E27FC236}">
                <a16:creationId xmlns:a16="http://schemas.microsoft.com/office/drawing/2014/main" id="{2E3C60CB-6DE7-44C1-BDE8-EE64D0B9017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79050" y="4978816"/>
            <a:ext cx="318052" cy="318052"/>
          </a:xfrm>
          <a:prstGeom prst="rect">
            <a:avLst/>
          </a:prstGeom>
        </p:spPr>
      </p:pic>
      <p:pic>
        <p:nvPicPr>
          <p:cNvPr id="13" name="Gráfico 12" descr="Seta de linha com curva ligeira">
            <a:extLst>
              <a:ext uri="{FF2B5EF4-FFF2-40B4-BE49-F238E27FC236}">
                <a16:creationId xmlns:a16="http://schemas.microsoft.com/office/drawing/2014/main" id="{4A111461-0D84-4124-8C63-2C8F5842AD5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10459" y="4978552"/>
            <a:ext cx="318052" cy="318052"/>
          </a:xfrm>
          <a:prstGeom prst="rect">
            <a:avLst/>
          </a:prstGeom>
        </p:spPr>
      </p:pic>
    </p:spTree>
    <p:extLst>
      <p:ext uri="{BB962C8B-B14F-4D97-AF65-F5344CB8AC3E}">
        <p14:creationId xmlns:p14="http://schemas.microsoft.com/office/powerpoint/2010/main" val="1989680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38395B96225A3A4798814E91F79A6050" ma:contentTypeVersion="18" ma:contentTypeDescription="Creare un nuovo documento." ma:contentTypeScope="" ma:versionID="f4d0e4d0956934b3d85a63a35d3b9d0d">
  <xsd:schema xmlns:xsd="http://www.w3.org/2001/XMLSchema" xmlns:xs="http://www.w3.org/2001/XMLSchema" xmlns:p="http://schemas.microsoft.com/office/2006/metadata/properties" xmlns:ns3="a5a94945-a323-4564-b04d-e4efefacf8c6" xmlns:ns4="8eaf7d04-d353-4a47-a995-ca90a04ef09e" targetNamespace="http://schemas.microsoft.com/office/2006/metadata/properties" ma:root="true" ma:fieldsID="2180f89e0bb5c9e6ac2484b2397bf48e" ns3:_="" ns4:_="">
    <xsd:import namespace="a5a94945-a323-4564-b04d-e4efefacf8c6"/>
    <xsd:import namespace="8eaf7d04-d353-4a47-a995-ca90a04ef09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_activity" minOccurs="0"/>
                <xsd:element ref="ns3:MediaLengthInSeconds" minOccurs="0"/>
                <xsd:element ref="ns3:MediaServiceLocatio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a94945-a323-4564-b04d-e4efefacf8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af7d04-d353-4a47-a995-ca90a04ef09e"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element name="SharingHintHash" ma:index="18"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a5a94945-a323-4564-b04d-e4efefacf8c6" xsi:nil="true"/>
  </documentManagement>
</p:properties>
</file>

<file path=customXml/itemProps1.xml><?xml version="1.0" encoding="utf-8"?>
<ds:datastoreItem xmlns:ds="http://schemas.openxmlformats.org/officeDocument/2006/customXml" ds:itemID="{598CB20E-C2E9-49DC-9397-93412ED9C263}">
  <ds:schemaRefs>
    <ds:schemaRef ds:uri="8eaf7d04-d353-4a47-a995-ca90a04ef09e"/>
    <ds:schemaRef ds:uri="a5a94945-a323-4564-b04d-e4efefacf8c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0743BE6-585E-4BD3-9BF2-2AE5502E63E6}">
  <ds:schemaRefs>
    <ds:schemaRef ds:uri="http://schemas.microsoft.com/sharepoint/v3/contenttype/forms"/>
  </ds:schemaRefs>
</ds:datastoreItem>
</file>

<file path=customXml/itemProps3.xml><?xml version="1.0" encoding="utf-8"?>
<ds:datastoreItem xmlns:ds="http://schemas.openxmlformats.org/officeDocument/2006/customXml" ds:itemID="{F9A0A306-EA13-424B-A2F8-9E1C39EE1D75}">
  <ds:schemaRefs>
    <ds:schemaRef ds:uri="8eaf7d04-d353-4a47-a995-ca90a04ef09e"/>
    <ds:schemaRef ds:uri="a5a94945-a323-4564-b04d-e4efefacf8c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Slides>
  <Notes>2</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collaborate to achieve regional &amp; country communication objectives?</dc:title>
  <dc:creator>Nale Barbieri</dc:creator>
  <cp:revision>1</cp:revision>
  <dcterms:created xsi:type="dcterms:W3CDTF">2023-10-23T09:32:02Z</dcterms:created>
  <dcterms:modified xsi:type="dcterms:W3CDTF">2025-03-26T17:31:37Z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0x01010038395B96225A3A4798814E91F79A6050</vt:lpwstr>
  </property>
</Properties>
</file>