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B91"/>
    <a:srgbClr val="1B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A0381-DDFD-8FCF-420A-72514A2929BA}" v="4" dt="2025-03-17T08:47:04.018"/>
    <p1510:client id="{BF302A58-F852-C677-B689-D4231E345307}" v="88" dt="2025-03-17T08:26:46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94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usz  Michalski" userId="8fe4be79-eb1a-4eba-a4f2-44d77de698a8" providerId="ADAL" clId="{4F8528E9-5D9D-4846-BF8F-36120BFD182F}"/>
    <pc:docChg chg="modSld">
      <pc:chgData name="Dariusz  Michalski" userId="8fe4be79-eb1a-4eba-a4f2-44d77de698a8" providerId="ADAL" clId="{4F8528E9-5D9D-4846-BF8F-36120BFD182F}" dt="2025-03-12T11:33:26.674" v="51" actId="20577"/>
      <pc:docMkLst>
        <pc:docMk/>
      </pc:docMkLst>
      <pc:sldChg chg="modSp mod">
        <pc:chgData name="Dariusz  Michalski" userId="8fe4be79-eb1a-4eba-a4f2-44d77de698a8" providerId="ADAL" clId="{4F8528E9-5D9D-4846-BF8F-36120BFD182F}" dt="2025-03-12T11:33:26.674" v="51" actId="20577"/>
        <pc:sldMkLst>
          <pc:docMk/>
          <pc:sldMk cId="833617840" sldId="267"/>
        </pc:sldMkLst>
        <pc:spChg chg="mod">
          <ac:chgData name="Dariusz  Michalski" userId="8fe4be79-eb1a-4eba-a4f2-44d77de698a8" providerId="ADAL" clId="{4F8528E9-5D9D-4846-BF8F-36120BFD182F}" dt="2025-03-12T11:33:26.674" v="51" actId="20577"/>
          <ac:spMkLst>
            <pc:docMk/>
            <pc:sldMk cId="833617840" sldId="267"/>
            <ac:spMk id="7" creationId="{81BAAB06-45CF-4B80-4651-7A1B662A13D0}"/>
          </ac:spMkLst>
        </pc:spChg>
      </pc:sldChg>
    </pc:docChg>
  </pc:docChgLst>
  <pc:docChgLst>
    <pc:chgData name="Nataliia Lupina" userId="S::nataliia.lupina@jrs.net::398346a1-0c38-4ca9-ab39-bfc889a87297" providerId="AD" clId="Web-{BF302A58-F852-C677-B689-D4231E345307}"/>
    <pc:docChg chg="modSld">
      <pc:chgData name="Nataliia Lupina" userId="S::nataliia.lupina@jrs.net::398346a1-0c38-4ca9-ab39-bfc889a87297" providerId="AD" clId="Web-{BF302A58-F852-C677-B689-D4231E345307}" dt="2025-03-17T08:26:46.021" v="92" actId="20577"/>
      <pc:docMkLst>
        <pc:docMk/>
      </pc:docMkLst>
      <pc:sldChg chg="modSp">
        <pc:chgData name="Nataliia Lupina" userId="S::nataliia.lupina@jrs.net::398346a1-0c38-4ca9-ab39-bfc889a87297" providerId="AD" clId="Web-{BF302A58-F852-C677-B689-D4231E345307}" dt="2025-03-17T08:26:46.021" v="92" actId="20577"/>
        <pc:sldMkLst>
          <pc:docMk/>
          <pc:sldMk cId="1989680618" sldId="268"/>
        </pc:sldMkLst>
        <pc:spChg chg="mod">
          <ac:chgData name="Nataliia Lupina" userId="S::nataliia.lupina@jrs.net::398346a1-0c38-4ca9-ab39-bfc889a87297" providerId="AD" clId="Web-{BF302A58-F852-C677-B689-D4231E345307}" dt="2025-03-17T08:21:11.290" v="1" actId="20577"/>
          <ac:spMkLst>
            <pc:docMk/>
            <pc:sldMk cId="1989680618" sldId="268"/>
            <ac:spMk id="6" creationId="{13C9D974-A25A-8A6B-26E0-79DF546DDD06}"/>
          </ac:spMkLst>
        </pc:spChg>
        <pc:spChg chg="mod">
          <ac:chgData name="Nataliia Lupina" userId="S::nataliia.lupina@jrs.net::398346a1-0c38-4ca9-ab39-bfc889a87297" providerId="AD" clId="Web-{BF302A58-F852-C677-B689-D4231E345307}" dt="2025-03-17T08:26:46.021" v="92" actId="20577"/>
          <ac:spMkLst>
            <pc:docMk/>
            <pc:sldMk cId="1989680618" sldId="268"/>
            <ac:spMk id="7" creationId="{A63B1726-B6D4-9C98-0FCA-B13535B50388}"/>
          </ac:spMkLst>
        </pc:spChg>
      </pc:sldChg>
    </pc:docChg>
  </pc:docChgLst>
  <pc:docChgLst>
    <pc:chgData name="Dariusz  Michalski" userId="8fe4be79-eb1a-4eba-a4f2-44d77de698a8" providerId="ADAL" clId="{E022A4A3-5F85-49FF-B759-C3F42ABB9162}"/>
    <pc:docChg chg="undo custSel modSld">
      <pc:chgData name="Dariusz  Michalski" userId="8fe4be79-eb1a-4eba-a4f2-44d77de698a8" providerId="ADAL" clId="{E022A4A3-5F85-49FF-B759-C3F42ABB9162}" dt="2025-03-17T10:52:03.767" v="635" actId="20577"/>
      <pc:docMkLst>
        <pc:docMk/>
      </pc:docMkLst>
      <pc:sldChg chg="addSp delSp modSp mod">
        <pc:chgData name="Dariusz  Michalski" userId="8fe4be79-eb1a-4eba-a4f2-44d77de698a8" providerId="ADAL" clId="{E022A4A3-5F85-49FF-B759-C3F42ABB9162}" dt="2025-03-12T12:04:40.264" v="603" actId="732"/>
        <pc:sldMkLst>
          <pc:docMk/>
          <pc:sldMk cId="833617840" sldId="267"/>
        </pc:sldMkLst>
        <pc:spChg chg="mod">
          <ac:chgData name="Dariusz  Michalski" userId="8fe4be79-eb1a-4eba-a4f2-44d77de698a8" providerId="ADAL" clId="{E022A4A3-5F85-49FF-B759-C3F42ABB9162}" dt="2025-03-12T11:59:49.497" v="583" actId="20577"/>
          <ac:spMkLst>
            <pc:docMk/>
            <pc:sldMk cId="833617840" sldId="267"/>
            <ac:spMk id="6" creationId="{6E02E83C-B4F8-A6FF-70A2-6E7225A8FE3C}"/>
          </ac:spMkLst>
        </pc:spChg>
        <pc:spChg chg="mod">
          <ac:chgData name="Dariusz  Michalski" userId="8fe4be79-eb1a-4eba-a4f2-44d77de698a8" providerId="ADAL" clId="{E022A4A3-5F85-49FF-B759-C3F42ABB9162}" dt="2025-03-12T11:59:12.940" v="568" actId="27636"/>
          <ac:spMkLst>
            <pc:docMk/>
            <pc:sldMk cId="833617840" sldId="267"/>
            <ac:spMk id="7" creationId="{81BAAB06-45CF-4B80-4651-7A1B662A13D0}"/>
          </ac:spMkLst>
        </pc:spChg>
        <pc:picChg chg="add mod modCrop">
          <ac:chgData name="Dariusz  Michalski" userId="8fe4be79-eb1a-4eba-a4f2-44d77de698a8" providerId="ADAL" clId="{E022A4A3-5F85-49FF-B759-C3F42ABB9162}" dt="2025-03-12T12:04:25.406" v="602" actId="732"/>
          <ac:picMkLst>
            <pc:docMk/>
            <pc:sldMk cId="833617840" sldId="267"/>
            <ac:picMk id="4" creationId="{38AAADEA-154E-4837-ABDC-37F3ECDF97CE}"/>
          </ac:picMkLst>
        </pc:picChg>
        <pc:picChg chg="add mod modCrop">
          <ac:chgData name="Dariusz  Michalski" userId="8fe4be79-eb1a-4eba-a4f2-44d77de698a8" providerId="ADAL" clId="{E022A4A3-5F85-49FF-B759-C3F42ABB9162}" dt="2025-03-12T12:04:40.264" v="603" actId="732"/>
          <ac:picMkLst>
            <pc:docMk/>
            <pc:sldMk cId="833617840" sldId="267"/>
            <ac:picMk id="8" creationId="{4DF19369-31BE-C8F5-8EEE-C3CB204378EE}"/>
          </ac:picMkLst>
        </pc:picChg>
      </pc:sldChg>
      <pc:sldChg chg="modSp mod">
        <pc:chgData name="Dariusz  Michalski" userId="8fe4be79-eb1a-4eba-a4f2-44d77de698a8" providerId="ADAL" clId="{E022A4A3-5F85-49FF-B759-C3F42ABB9162}" dt="2025-03-17T10:52:03.767" v="635" actId="20577"/>
        <pc:sldMkLst>
          <pc:docMk/>
          <pc:sldMk cId="1989680618" sldId="268"/>
        </pc:sldMkLst>
        <pc:spChg chg="mod">
          <ac:chgData name="Dariusz  Michalski" userId="8fe4be79-eb1a-4eba-a4f2-44d77de698a8" providerId="ADAL" clId="{E022A4A3-5F85-49FF-B759-C3F42ABB9162}" dt="2025-03-12T14:19:26.315" v="624" actId="20577"/>
          <ac:spMkLst>
            <pc:docMk/>
            <pc:sldMk cId="1989680618" sldId="268"/>
            <ac:spMk id="6" creationId="{13C9D974-A25A-8A6B-26E0-79DF546DDD06}"/>
          </ac:spMkLst>
        </pc:spChg>
        <pc:spChg chg="mod">
          <ac:chgData name="Dariusz  Michalski" userId="8fe4be79-eb1a-4eba-a4f2-44d77de698a8" providerId="ADAL" clId="{E022A4A3-5F85-49FF-B759-C3F42ABB9162}" dt="2025-03-17T10:52:03.767" v="635" actId="20577"/>
          <ac:spMkLst>
            <pc:docMk/>
            <pc:sldMk cId="1989680618" sldId="268"/>
            <ac:spMk id="7" creationId="{A63B1726-B6D4-9C98-0FCA-B13535B50388}"/>
          </ac:spMkLst>
        </pc:spChg>
      </pc:sldChg>
    </pc:docChg>
  </pc:docChgLst>
  <pc:docChgLst>
    <pc:chgData name="Nataliia Zinchenko" userId="S::nataliia.zinchenko@jrs.net::423d757f-4e0a-41fa-97f5-31b0f97e7c0b" providerId="AD" clId="Web-{11E88CC5-AD33-BAA2-421A-358F3F10F7AA}"/>
    <pc:docChg chg="modSld">
      <pc:chgData name="Nataliia Zinchenko" userId="S::nataliia.zinchenko@jrs.net::423d757f-4e0a-41fa-97f5-31b0f97e7c0b" providerId="AD" clId="Web-{11E88CC5-AD33-BAA2-421A-358F3F10F7AA}" dt="2025-03-12T13:18:21.541" v="23" actId="20577"/>
      <pc:docMkLst>
        <pc:docMk/>
      </pc:docMkLst>
      <pc:sldChg chg="modSp">
        <pc:chgData name="Nataliia Zinchenko" userId="S::nataliia.zinchenko@jrs.net::423d757f-4e0a-41fa-97f5-31b0f97e7c0b" providerId="AD" clId="Web-{11E88CC5-AD33-BAA2-421A-358F3F10F7AA}" dt="2025-03-12T13:18:21.541" v="23" actId="20577"/>
        <pc:sldMkLst>
          <pc:docMk/>
          <pc:sldMk cId="1989680618" sldId="268"/>
        </pc:sldMkLst>
        <pc:spChg chg="mod">
          <ac:chgData name="Nataliia Zinchenko" userId="S::nataliia.zinchenko@jrs.net::423d757f-4e0a-41fa-97f5-31b0f97e7c0b" providerId="AD" clId="Web-{11E88CC5-AD33-BAA2-421A-358F3F10F7AA}" dt="2025-03-12T13:18:21.541" v="23" actId="20577"/>
          <ac:spMkLst>
            <pc:docMk/>
            <pc:sldMk cId="1989680618" sldId="268"/>
            <ac:spMk id="6" creationId="{13C9D974-A25A-8A6B-26E0-79DF546DDD06}"/>
          </ac:spMkLst>
        </pc:spChg>
      </pc:sldChg>
    </pc:docChg>
  </pc:docChgLst>
  <pc:docChgLst>
    <pc:chgData name="Nataliia Lupina" userId="S::nataliia.lupina@jrs.net::398346a1-0c38-4ca9-ab39-bfc889a87297" providerId="AD" clId="Web-{67D710FE-CCE3-8BA7-550C-A927420B731C}"/>
    <pc:docChg chg="addSld delSld modSld">
      <pc:chgData name="Nataliia Lupina" userId="S::nataliia.lupina@jrs.net::398346a1-0c38-4ca9-ab39-bfc889a87297" providerId="AD" clId="Web-{67D710FE-CCE3-8BA7-550C-A927420B731C}" dt="2025-03-12T13:46:13.771" v="79" actId="20577"/>
      <pc:docMkLst>
        <pc:docMk/>
      </pc:docMkLst>
      <pc:sldChg chg="addSp delSp modSp">
        <pc:chgData name="Nataliia Lupina" userId="S::nataliia.lupina@jrs.net::398346a1-0c38-4ca9-ab39-bfc889a87297" providerId="AD" clId="Web-{67D710FE-CCE3-8BA7-550C-A927420B731C}" dt="2025-03-12T13:46:13.771" v="79" actId="20577"/>
        <pc:sldMkLst>
          <pc:docMk/>
          <pc:sldMk cId="1989680618" sldId="268"/>
        </pc:sldMkLst>
        <pc:spChg chg="mod">
          <ac:chgData name="Nataliia Lupina" userId="S::nataliia.lupina@jrs.net::398346a1-0c38-4ca9-ab39-bfc889a87297" providerId="AD" clId="Web-{67D710FE-CCE3-8BA7-550C-A927420B731C}" dt="2025-03-12T13:38:18.206" v="32" actId="20577"/>
          <ac:spMkLst>
            <pc:docMk/>
            <pc:sldMk cId="1989680618" sldId="268"/>
            <ac:spMk id="6" creationId="{13C9D974-A25A-8A6B-26E0-79DF546DDD06}"/>
          </ac:spMkLst>
        </pc:spChg>
        <pc:spChg chg="mod">
          <ac:chgData name="Nataliia Lupina" userId="S::nataliia.lupina@jrs.net::398346a1-0c38-4ca9-ab39-bfc889a87297" providerId="AD" clId="Web-{67D710FE-CCE3-8BA7-550C-A927420B731C}" dt="2025-03-12T13:46:13.771" v="79" actId="20577"/>
          <ac:spMkLst>
            <pc:docMk/>
            <pc:sldMk cId="1989680618" sldId="268"/>
            <ac:spMk id="7" creationId="{A63B1726-B6D4-9C98-0FCA-B13535B50388}"/>
          </ac:spMkLst>
        </pc:spChg>
        <pc:picChg chg="mod">
          <ac:chgData name="Nataliia Lupina" userId="S::nataliia.lupina@jrs.net::398346a1-0c38-4ca9-ab39-bfc889a87297" providerId="AD" clId="Web-{67D710FE-CCE3-8BA7-550C-A927420B731C}" dt="2025-03-12T13:43:20.983" v="52" actId="1076"/>
          <ac:picMkLst>
            <pc:docMk/>
            <pc:sldMk cId="1989680618" sldId="268"/>
            <ac:picMk id="2" creationId="{FA30D733-1A38-AF21-ED77-0BC3244068DB}"/>
          </ac:picMkLst>
        </pc:picChg>
        <pc:picChg chg="add mod">
          <ac:chgData name="Nataliia Lupina" userId="S::nataliia.lupina@jrs.net::398346a1-0c38-4ca9-ab39-bfc889a87297" providerId="AD" clId="Web-{67D710FE-CCE3-8BA7-550C-A927420B731C}" dt="2025-03-12T13:43:31.202" v="54" actId="1076"/>
          <ac:picMkLst>
            <pc:docMk/>
            <pc:sldMk cId="1989680618" sldId="268"/>
            <ac:picMk id="3" creationId="{77478913-4B30-20E3-04FD-8A396A98B350}"/>
          </ac:picMkLst>
        </pc:picChg>
        <pc:picChg chg="add mod">
          <ac:chgData name="Nataliia Lupina" userId="S::nataliia.lupina@jrs.net::398346a1-0c38-4ca9-ab39-bfc889a87297" providerId="AD" clId="Web-{67D710FE-CCE3-8BA7-550C-A927420B731C}" dt="2025-03-12T13:42:56.920" v="50" actId="14100"/>
          <ac:picMkLst>
            <pc:docMk/>
            <pc:sldMk cId="1989680618" sldId="268"/>
            <ac:picMk id="5" creationId="{31FBDC97-8473-8C48-8AB3-9653D7B1FDB2}"/>
          </ac:picMkLst>
        </pc:picChg>
      </pc:sldChg>
      <pc:sldChg chg="new del">
        <pc:chgData name="Nataliia Lupina" userId="S::nataliia.lupina@jrs.net::398346a1-0c38-4ca9-ab39-bfc889a87297" providerId="AD" clId="Web-{67D710FE-CCE3-8BA7-550C-A927420B731C}" dt="2025-03-12T13:36:53.187" v="1"/>
        <pc:sldMkLst>
          <pc:docMk/>
          <pc:sldMk cId="2067080081" sldId="269"/>
        </pc:sldMkLst>
      </pc:sldChg>
    </pc:docChg>
  </pc:docChgLst>
  <pc:docChgLst>
    <pc:chgData name="Nataliia Lupina" userId="S::nataliia.lupina@jrs.net::398346a1-0c38-4ca9-ab39-bfc889a87297" providerId="AD" clId="Web-{B94A0381-DDFD-8FCF-420A-72514A2929BA}"/>
    <pc:docChg chg="modSld">
      <pc:chgData name="Nataliia Lupina" userId="S::nataliia.lupina@jrs.net::398346a1-0c38-4ca9-ab39-bfc889a87297" providerId="AD" clId="Web-{B94A0381-DDFD-8FCF-420A-72514A2929BA}" dt="2025-03-17T08:47:00.237" v="2" actId="20577"/>
      <pc:docMkLst>
        <pc:docMk/>
      </pc:docMkLst>
      <pc:sldChg chg="modSp">
        <pc:chgData name="Nataliia Lupina" userId="S::nataliia.lupina@jrs.net::398346a1-0c38-4ca9-ab39-bfc889a87297" providerId="AD" clId="Web-{B94A0381-DDFD-8FCF-420A-72514A2929BA}" dt="2025-03-17T08:47:00.237" v="2" actId="20577"/>
        <pc:sldMkLst>
          <pc:docMk/>
          <pc:sldMk cId="1989680618" sldId="268"/>
        </pc:sldMkLst>
        <pc:spChg chg="mod">
          <ac:chgData name="Nataliia Lupina" userId="S::nataliia.lupina@jrs.net::398346a1-0c38-4ca9-ab39-bfc889a87297" providerId="AD" clId="Web-{B94A0381-DDFD-8FCF-420A-72514A2929BA}" dt="2025-03-17T08:47:00.237" v="2" actId="20577"/>
          <ac:spMkLst>
            <pc:docMk/>
            <pc:sldMk cId="1989680618" sldId="268"/>
            <ac:spMk id="6" creationId="{13C9D974-A25A-8A6B-26E0-79DF546DDD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9DF05-BA7E-6223-62B2-461BBE7A63FF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0D94A06-E04C-64E8-A86A-CC6F318E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E02E83C-B4F8-A6FF-70A2-6E7225A8FE3C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Language Café and Tours (</a:t>
            </a:r>
            <a:r>
              <a:rPr kumimoji="0" lang="pl-PL" sz="3600" b="1" i="0" u="none" strike="noStrike" kern="1200" cap="none" spc="0" normalizeH="0" baseline="0" noProof="0" err="1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Warsaw</a:t>
            </a:r>
            <a:r>
              <a:rPr kumimoji="0" lang="pl-PL" sz="3600" b="1" i="0" u="none" strike="noStrike" kern="1200" cap="none" spc="0" normalizeH="0" baseline="0" noProof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BAAB06-45CF-4B80-4651-7A1B662A13D0}"/>
              </a:ext>
            </a:extLst>
          </p:cNvPr>
          <p:cNvSpPr txBox="1">
            <a:spLocks/>
          </p:cNvSpPr>
          <p:nvPr/>
        </p:nvSpPr>
        <p:spPr>
          <a:xfrm>
            <a:off x="369418" y="1903546"/>
            <a:ext cx="5337699" cy="3793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Patience in walking with refugees at their pace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Discovering resources that they can share (not just take)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value of informal community among refugees – solidarity shown to each other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srgbClr val="5B616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A6CE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B616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Overcoming crises along the way (low turnout, more transparent organization)</a:t>
            </a:r>
          </a:p>
        </p:txBody>
      </p:sp>
      <p:pic>
        <p:nvPicPr>
          <p:cNvPr id="4" name="Obraz 3" descr="Obraz zawierający ubrania, w pomieszczeniu, osoba, krzesł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8AAADEA-154E-4837-ABDC-37F3ECDF9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6361"/>
          <a:stretch/>
        </p:blipFill>
        <p:spPr>
          <a:xfrm>
            <a:off x="6484885" y="380029"/>
            <a:ext cx="4635399" cy="3047033"/>
          </a:xfrm>
          <a:prstGeom prst="rect">
            <a:avLst/>
          </a:prstGeom>
        </p:spPr>
      </p:pic>
      <p:pic>
        <p:nvPicPr>
          <p:cNvPr id="8" name="Obraz 7" descr="Obraz zawierający ubrania, Ludzka twarz, osoba, kobiet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4DF19369-31BE-C8F5-8EEE-C3CB20437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 r="14194"/>
          <a:stretch/>
        </p:blipFill>
        <p:spPr>
          <a:xfrm>
            <a:off x="6484885" y="3274144"/>
            <a:ext cx="4635399" cy="27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4ED0-C8CF-8B61-9A00-997F93EF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holding up drawings&#10;&#10;AI-generated content may be incorrect.">
            <a:extLst>
              <a:ext uri="{FF2B5EF4-FFF2-40B4-BE49-F238E27FC236}">
                <a16:creationId xmlns:a16="http://schemas.microsoft.com/office/drawing/2014/main" id="{FA30D733-1A38-AF21-ED77-0BC32440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85" r="23985"/>
          <a:stretch/>
        </p:blipFill>
        <p:spPr>
          <a:xfrm>
            <a:off x="5920708" y="899564"/>
            <a:ext cx="3169889" cy="26110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4653DE-A6D2-11F2-975A-47E54032CDB1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B82935F-38BD-72DC-A855-60E356AE5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3C9D974-A25A-8A6B-26E0-79DF546DDD06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dirty="0">
                <a:latin typeface="Montserrat ExtraBold"/>
              </a:rPr>
              <a:t>A </a:t>
            </a:r>
            <a:r>
              <a:rPr lang="pl-PL" dirty="0" err="1">
                <a:latin typeface="Montserrat ExtraBold"/>
              </a:rPr>
              <a:t>friendly</a:t>
            </a:r>
            <a:r>
              <a:rPr lang="pl-PL" dirty="0">
                <a:latin typeface="Montserrat ExtraBold"/>
              </a:rPr>
              <a:t> place for </a:t>
            </a:r>
            <a:r>
              <a:rPr lang="pl-PL" dirty="0" err="1">
                <a:latin typeface="Montserrat ExtraBold"/>
              </a:rPr>
              <a:t>seniors</a:t>
            </a:r>
            <a:r>
              <a:rPr lang="pl-PL" dirty="0">
                <a:latin typeface="Montserrat ExtraBold"/>
              </a:rPr>
              <a:t> in New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164B91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 </a:t>
            </a:r>
            <a:r>
              <a:rPr lang="pl-PL" dirty="0" err="1">
                <a:latin typeface="Montserrat ExtraBold"/>
              </a:rPr>
              <a:t>Sacz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  <a:ea typeface="+mj-ea"/>
              <a:cs typeface="+mj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63B1726-B6D4-9C98-0FCA-B13535B50388}"/>
              </a:ext>
            </a:extLst>
          </p:cNvPr>
          <p:cNvSpPr txBox="1">
            <a:spLocks/>
          </p:cNvSpPr>
          <p:nvPr/>
        </p:nvSpPr>
        <p:spPr>
          <a:xfrm>
            <a:off x="679052" y="1608992"/>
            <a:ext cx="5028065" cy="3793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28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2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10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00A6CE"/>
              </a:buClr>
              <a:buSzPct val="130000"/>
              <a:buFont typeface="Arial" panose="020B0604020202020204" pitchFamily="34" charset="0"/>
              <a:buNone/>
              <a:defRPr sz="900" u="none" kern="1200">
                <a:solidFill>
                  <a:srgbClr val="5B616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rgbClr val="000000"/>
              </a:solidFill>
              <a:latin typeface="Aptos"/>
            </a:endParaRPr>
          </a:p>
          <a:p>
            <a:pPr marL="342900" indent="-342900">
              <a:buChar char="•"/>
              <a:defRPr/>
            </a:pPr>
            <a:r>
              <a:rPr lang="pl-PL" dirty="0">
                <a:latin typeface="Montserrat"/>
              </a:rPr>
              <a:t>T</a:t>
            </a:r>
            <a:r>
              <a:rPr lang="en-US" dirty="0">
                <a:latin typeface="Montserrat"/>
              </a:rPr>
              <a:t>o cooperate with the Institute of the Third Age through the public library.</a:t>
            </a:r>
            <a:endParaRPr lang="en-US" dirty="0">
              <a:latin typeface="Montserrat"/>
              <a:ea typeface="Calibri"/>
              <a:cs typeface="Calibri"/>
            </a:endParaRPr>
          </a:p>
          <a:p>
            <a:pPr marL="342900" indent="-342900">
              <a:buChar char="•"/>
              <a:defRPr/>
            </a:pPr>
            <a:r>
              <a:rPr lang="pl-PL" dirty="0">
                <a:latin typeface="Montserrat"/>
              </a:rPr>
              <a:t>T</a:t>
            </a:r>
            <a:r>
              <a:rPr lang="en-US" dirty="0">
                <a:latin typeface="Montserrat"/>
              </a:rPr>
              <a:t>o find leaders among senior refugees, maintain contact with them, and coordinate their work as volunteers.</a:t>
            </a:r>
            <a:endParaRPr lang="en-US" dirty="0">
              <a:latin typeface="Montserrat"/>
              <a:ea typeface="Calibri"/>
              <a:cs typeface="Calibri"/>
            </a:endParaRPr>
          </a:p>
          <a:p>
            <a:pPr marL="342900" indent="-342900">
              <a:buChar char="•"/>
              <a:defRPr/>
            </a:pPr>
            <a:r>
              <a:rPr lang="pl-PL" dirty="0">
                <a:latin typeface="Montserrat"/>
              </a:rPr>
              <a:t>T</a:t>
            </a:r>
            <a:r>
              <a:rPr lang="en-US" dirty="0">
                <a:latin typeface="Montserrat"/>
              </a:rPr>
              <a:t>o organize activities focused on the needs of senior refugees.</a:t>
            </a:r>
            <a:endParaRPr lang="en-US" dirty="0">
              <a:latin typeface="Montserrat"/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3" name="Picture 2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77478913-4B30-20E3-04FD-8A396A98B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26" y="3709617"/>
            <a:ext cx="3185845" cy="2004204"/>
          </a:xfrm>
          <a:prstGeom prst="rect">
            <a:avLst/>
          </a:prstGeom>
        </p:spPr>
      </p:pic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31FBDC97-8473-8C48-8AB3-9653D7B1F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44" y="1103922"/>
            <a:ext cx="2660819" cy="38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8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edby xmlns="2d6305c6-9613-456a-b6f1-fc08dbada5aa">
      <UserInfo>
        <DisplayName/>
        <AccountId xsi:nil="true"/>
        <AccountType/>
      </UserInfo>
    </Createdby>
    <TaxCatchAll xmlns="54a10c16-44dd-45dc-baaf-abdfd58f6d2f" xsi:nil="true"/>
    <lcf76f155ced4ddcb4097134ff3c332f xmlns="2d6305c6-9613-456a-b6f1-fc08dbada5aa">
      <Terms xmlns="http://schemas.microsoft.com/office/infopath/2007/PartnerControls"/>
    </lcf76f155ced4ddcb4097134ff3c332f>
    <TaxKeywordTaxHTField xmlns="54a10c16-44dd-45dc-baaf-abdfd58f6d2f">
      <Terms xmlns="http://schemas.microsoft.com/office/infopath/2007/PartnerControls"/>
    </TaxKeywordTaxHTField>
    <Lookup xmlns="2d6305c6-9613-456a-b6f1-fc08dbada5a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CDD88F4673E74CB1298FD9A40BF034" ma:contentTypeVersion="24" ma:contentTypeDescription="Utwórz nowy dokument." ma:contentTypeScope="" ma:versionID="98cb704ad81d4bcbea69860ccfdb1aac">
  <xsd:schema xmlns:xsd="http://www.w3.org/2001/XMLSchema" xmlns:xs="http://www.w3.org/2001/XMLSchema" xmlns:p="http://schemas.microsoft.com/office/2006/metadata/properties" xmlns:ns2="2d6305c6-9613-456a-b6f1-fc08dbada5aa" xmlns:ns3="54a10c16-44dd-45dc-baaf-abdfd58f6d2f" targetNamespace="http://schemas.microsoft.com/office/2006/metadata/properties" ma:root="true" ma:fieldsID="8e9765198f5094a16df8907c36a443f1" ns2:_="" ns3:_="">
    <xsd:import namespace="2d6305c6-9613-456a-b6f1-fc08dbada5aa"/>
    <xsd:import namespace="54a10c16-44dd-45dc-baaf-abdfd58f6d2f"/>
    <xsd:element name="properties">
      <xsd:complexType>
        <xsd:sequence>
          <xsd:element name="documentManagement">
            <xsd:complexType>
              <xsd:all>
                <xsd:element ref="ns2:Lookup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Createdby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305c6-9613-456a-b6f1-fc08dbada5aa" elementFormDefault="qualified">
    <xsd:import namespace="http://schemas.microsoft.com/office/2006/documentManagement/types"/>
    <xsd:import namespace="http://schemas.microsoft.com/office/infopath/2007/PartnerControls"/>
    <xsd:element name="Lookup" ma:index="3" nillable="true" ma:displayName="Lookup" ma:format="Dropdown" ma:list="1ec4b641-0224-4544-9a61-06fbc66bea06" ma:internalName="Lookup" ma:readOnly="false" ma:showField="Title">
      <xsd:simpleType>
        <xsd:restriction base="dms:Lookup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dc06f-2551-49d8-89d5-c542e3ea5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eatedby" ma:index="24" nillable="true" ma:displayName="Created by" ma:format="Dropdown" ma:hidden="true" ma:list="UserInfo" ma:SharePointGroup="0" ma:internalName="Creat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10c16-44dd-45dc-baaf-abdfd58f6d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hidden="true" ma:internalName="SharedWithDetails" ma:readOnly="true">
      <xsd:simpleType>
        <xsd:restriction base="dms:Note"/>
      </xsd:simpleType>
    </xsd:element>
    <xsd:element name="TaxCatchAll" ma:index="14" nillable="true" ma:displayName="Taxonomy Catch All Column" ma:hidden="true" ma:list="{4ba1420b-75fb-444c-a320-889f0684dfd2}" ma:internalName="TaxCatchAll" ma:readOnly="false" ma:showField="CatchAllData" ma:web="54a10c16-44dd-45dc-baaf-abdfd58f6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Tags" ma:fieldId="{23f27201-bee3-471e-b2e7-b64fd8b7ca38}" ma:taxonomyMulti="true" ma:sspId="438dc06f-2551-49d8-89d5-c542e3ea5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yp zawartości"/>
        <xsd:element ref="dc:title" minOccurs="0" maxOccurs="1" ma:index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61686B-B32D-4CEC-AC02-C300D2359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C4166-0156-40B7-BB6F-E04C8CFDA144}">
  <ds:schemaRefs>
    <ds:schemaRef ds:uri="2d6305c6-9613-456a-b6f1-fc08dbada5aa"/>
    <ds:schemaRef ds:uri="54a10c16-44dd-45dc-baaf-abdfd58f6d2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C18E79-BFE5-4FB4-A53F-16202F472B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Montserrat</vt:lpstr>
      <vt:lpstr>Montserrat ExtraBold</vt:lpstr>
      <vt:lpstr>Office Theme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Dariusz  Michalski</cp:lastModifiedBy>
  <cp:revision>33</cp:revision>
  <dcterms:created xsi:type="dcterms:W3CDTF">2023-10-23T09:32:02Z</dcterms:created>
  <dcterms:modified xsi:type="dcterms:W3CDTF">2025-03-17T10:52:10Z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0x010100F3CDD88F4673E74CB1298FD9A40BF034</vt:lpwstr>
  </property>
  <property fmtid="{D5CDD505-2E9C-101B-9397-08002B2CF9AE}" pid="4" name="MediaServiceImageTags">
    <vt:lpwstr/>
  </property>
</Properties>
</file>