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CCE17-983A-5829-604B-24C16812A0C5}" v="5" dt="2025-03-27T10:25:31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36" d="100"/>
          <a:sy n="36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Jamar" userId="S::patricia.jamar@jrs.net::88150759-0c6b-420f-9962-694a746999ac" providerId="AD" clId="Web-{DBFCCE17-983A-5829-604B-24C16812A0C5}"/>
    <pc:docChg chg="modSld sldOrd">
      <pc:chgData name="Patricia Jamar" userId="S::patricia.jamar@jrs.net::88150759-0c6b-420f-9962-694a746999ac" providerId="AD" clId="Web-{DBFCCE17-983A-5829-604B-24C16812A0C5}" dt="2025-03-27T10:25:31.091" v="3"/>
      <pc:docMkLst>
        <pc:docMk/>
      </pc:docMkLst>
      <pc:sldChg chg="modSp">
        <pc:chgData name="Patricia Jamar" userId="S::patricia.jamar@jrs.net::88150759-0c6b-420f-9962-694a746999ac" providerId="AD" clId="Web-{DBFCCE17-983A-5829-604B-24C16812A0C5}" dt="2025-03-27T10:10:49.473" v="2" actId="14100"/>
        <pc:sldMkLst>
          <pc:docMk/>
          <pc:sldMk cId="1989680618" sldId="268"/>
        </pc:sldMkLst>
        <pc:spChg chg="mod">
          <ac:chgData name="Patricia Jamar" userId="S::patricia.jamar@jrs.net::88150759-0c6b-420f-9962-694a746999ac" providerId="AD" clId="Web-{DBFCCE17-983A-5829-604B-24C16812A0C5}" dt="2025-03-27T10:10:49.473" v="2" actId="14100"/>
          <ac:spMkLst>
            <pc:docMk/>
            <pc:sldMk cId="1989680618" sldId="268"/>
            <ac:spMk id="7" creationId="{A63B1726-B6D4-9C98-0FCA-B13535B50388}"/>
          </ac:spMkLst>
        </pc:spChg>
      </pc:sldChg>
      <pc:sldChg chg="ord">
        <pc:chgData name="Patricia Jamar" userId="S::patricia.jamar@jrs.net::88150759-0c6b-420f-9962-694a746999ac" providerId="AD" clId="Web-{DBFCCE17-983A-5829-604B-24C16812A0C5}" dt="2025-03-27T10:25:31.091" v="3"/>
        <pc:sldMkLst>
          <pc:docMk/>
          <pc:sldMk cId="2557169731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38352-D74D-F876-1936-F8BCAD84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7C0C76-380B-10D8-414F-EAB9A94C3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166CF-5AFC-9306-2C79-F5DA2095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6560E5-9BBE-9FCF-105A-F6EAA4AD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6073A7-B869-8CC1-1F66-37D6CC63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07898-544F-C64D-2429-C4FA58C6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ADFD50-2622-B244-9DB9-1AD4B23A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53E5F-E115-8AF7-86E2-E0129C89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BAF6F5-65B2-9125-F843-02C36049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3F90F-1D28-DD82-9EDA-565B2557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4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6F02E8-6503-D64E-9433-1DFECD85C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1A6168-5BBF-A75F-D626-A19D5B66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267F1-F0BE-EBB6-4DD5-1A9BE2F3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36AF6-5AD2-30AD-8125-B930E54C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74289-9D26-CF49-9184-73145CAB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9948C-6789-61A7-3FFB-D73FFD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29C65-9A9A-0934-E535-823CEBB06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E4FDF7-5F4C-F39B-F013-24192181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8EF55-2FF2-B2E8-37AD-8C30A441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A9B6A-17BD-893B-360D-1EED9F66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98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7A2E4-E804-65AB-72C7-D7789E00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3E208B-0F6F-397C-2DE5-FB765BDF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7EBF4E-781B-6EBB-E9A2-7207E9A1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4EC05-8E9D-6816-0BF5-63B34717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DA2A0-4E63-CB71-7267-7DD7A2A7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1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CB080-4B47-C2FA-37A7-92FEC427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B04D8B-FF4A-3ACA-5A29-61C125B23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0B3748-35BB-9707-7506-2F409EE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956734-55CC-0FC1-1ADA-2EAAF9F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20CC39-8426-32CB-319B-18E90938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36C4C6-21AC-2396-0727-5FC70FA5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73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F233D-AB66-CCD3-28B7-4B848DB6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5D4B2D-CB43-D97E-1F19-65D3EDE93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54AED6-C06E-8B6E-13FB-55C90ECD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2A975F-DC75-E5FF-29A8-EEAF8E4A2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356FD8-2323-EE43-3E8D-C727A216A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091F20-11E5-DEA3-5B6B-6EA52B34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EDCEB7-0B95-3CD2-54F4-72ADE3C8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95EC31-EBAF-D98E-0BC7-3D10E114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6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03B81-1A8B-DDCC-2D05-94CDB312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191AC7-8C79-12E6-558A-AF133D40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D8B551-71DE-323B-7AF4-11C79CD5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C64C25-CC14-E1B6-3A8A-666D592B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04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373696-7086-F6FC-98CE-5311E6C8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9E02EC-78AA-649C-A279-31190484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B3614B-2DEC-0E0E-8D10-6EF0DC82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5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255CA-5140-719A-CF36-F42D4B69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9DD90-8AF4-03FE-FD8C-D5EDDE28C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A00C6-4DFE-3CB0-8E73-C3B405E77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ABB273-1601-96BA-2F15-CDE40E5E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62949F-0B83-ACC9-637B-14C4DE0D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38065-CFD7-DC85-7D5A-040F8C12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28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11126-449F-9AE0-87E1-0EEA4584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BB7B39-0282-C5AA-F02A-D0D39DE38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90B77B-4AF0-D6AF-ECF5-F2F1FC25F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FE3183-2D32-BC38-73BF-D09D4B93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7A9F3C-0491-DB09-401E-370DA8E3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A282D7-34EB-D568-0E25-5A3FF1C7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363F0C-3F35-1833-9A9D-0848A6FE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B5A444-0461-5F22-EBF5-338AD0BCB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7D2FD-A920-373D-DFFD-90D9C92B7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442C-EBF2-4381-A486-16BD4E16B964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50458C-1A5C-4DFA-C260-3E199D8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E17D1-AC99-EFB9-1C95-AC8DF9A7D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B2C8-AABB-46E2-B737-634F6EEF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4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8FD93-9F3E-16A9-2BB4-7BE58A4A6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DB4252-D1FD-A41E-33AA-ED636BAC6621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5B47E76E-CAA4-2DD9-2EEF-7786072A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44FEEFC2-2A7F-A59E-CA5E-A1FAAEA09CEE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337700" cy="100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>
                <a:latin typeface="Montserrat ExtraBold"/>
              </a:rPr>
              <a:t>Motiro</a:t>
            </a:r>
            <a:endParaRPr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164B91"/>
              </a:solidFill>
              <a:effectLst/>
              <a:uLnTx/>
              <a:uFillTx/>
              <a:latin typeface="Montserrat ExtraBold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ADDDE45-BBAC-A24E-1C42-CB454E606B4E}"/>
              </a:ext>
            </a:extLst>
          </p:cNvPr>
          <p:cNvSpPr txBox="1">
            <a:spLocks/>
          </p:cNvSpPr>
          <p:nvPr/>
        </p:nvSpPr>
        <p:spPr>
          <a:xfrm>
            <a:off x="679052" y="1608992"/>
            <a:ext cx="5028065" cy="4024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Findings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Regularity and variety of activities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A real break from the daily grind -&gt; improved well-being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Good contacts with accommodation facilities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defRPr/>
            </a:pPr>
            <a:endParaRPr lang="en-US" sz="2400" b="1" dirty="0">
              <a:solidFill>
                <a:schemeClr val="accent1"/>
              </a:solidFill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2" name="Image 1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848B799E-C750-076A-374A-D6C09738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7" y="6172956"/>
            <a:ext cx="2679096" cy="547612"/>
          </a:xfrm>
          <a:prstGeom prst="rect">
            <a:avLst/>
          </a:prstGeom>
        </p:spPr>
      </p:pic>
      <p:pic>
        <p:nvPicPr>
          <p:cNvPr id="4" name="Image 3" descr="Une image contenant plein air, arbre, ciel, nuage&#10;&#10;Le contenu généré par l’IA peut être incorrect.">
            <a:extLst>
              <a:ext uri="{FF2B5EF4-FFF2-40B4-BE49-F238E27FC236}">
                <a16:creationId xmlns:a16="http://schemas.microsoft.com/office/drawing/2014/main" id="{0E5D45E8-A10F-5C2F-AE62-70006EB0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8000"/>
                    </a14:imgEffect>
                    <a14:imgEffect>
                      <a14:brightnessContrast bright="21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253" y="588450"/>
            <a:ext cx="4019229" cy="53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4ED0-C8CF-8B61-9A00-997F93EF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4653DE-A6D2-11F2-975A-47E54032CDB1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4B82935F-38BD-72DC-A855-60E356AE5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3C9D974-A25A-8A6B-26E0-79DF546DDD06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337700" cy="100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>
                <a:latin typeface="Montserrat ExtraBold"/>
              </a:rPr>
              <a:t>Karibuni</a:t>
            </a: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164B91"/>
              </a:solidFill>
              <a:effectLst/>
              <a:uLnTx/>
              <a:uFillTx/>
              <a:latin typeface="Montserrat ExtraBold"/>
              <a:ea typeface="+mj-ea"/>
              <a:cs typeface="+mj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63B1726-B6D4-9C98-0FCA-B13535B50388}"/>
              </a:ext>
            </a:extLst>
          </p:cNvPr>
          <p:cNvSpPr txBox="1">
            <a:spLocks/>
          </p:cNvSpPr>
          <p:nvPr/>
        </p:nvSpPr>
        <p:spPr>
          <a:xfrm>
            <a:off x="679052" y="1608992"/>
            <a:ext cx="5028065" cy="4339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Montserrat ExtraBold"/>
                <a:ea typeface="+mn-lt"/>
                <a:cs typeface="+mn-lt"/>
              </a:rPr>
              <a:t>Findings</a:t>
            </a:r>
            <a:endParaRPr lang="fr-FR" sz="2000">
              <a:solidFill>
                <a:schemeClr val="tx1"/>
              </a:solidFill>
              <a:latin typeface="Montserrat ExtraBold"/>
              <a:ea typeface="+mn-lt"/>
              <a:cs typeface="+mn-lt"/>
            </a:endParaRPr>
          </a:p>
          <a:p>
            <a:pPr>
              <a:defRPr/>
            </a:pPr>
            <a:endParaRPr lang="en-US" sz="2000" dirty="0">
              <a:latin typeface="Montserrat ExtraBold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Montserrat ExtraBold"/>
                <a:ea typeface="+mn-lt"/>
                <a:cs typeface="+mn-lt"/>
              </a:rPr>
              <a:t>Very low threshold approach</a:t>
            </a:r>
          </a:p>
          <a:p>
            <a:pPr>
              <a:defRPr/>
            </a:pPr>
            <a:endParaRPr lang="en-US" sz="2000" dirty="0">
              <a:latin typeface="Montserrat ExtraBold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Montserrat ExtraBold"/>
                <a:ea typeface="+mn-lt"/>
                <a:cs typeface="+mn-lt"/>
              </a:rPr>
              <a:t>Contacts with accommodation teams</a:t>
            </a:r>
          </a:p>
          <a:p>
            <a:pPr>
              <a:defRPr/>
            </a:pPr>
            <a:endParaRPr lang="en-US" sz="2000" dirty="0">
              <a:latin typeface="Montserrat ExtraBold"/>
            </a:endParaRPr>
          </a:p>
          <a:p>
            <a:pPr>
              <a:defRPr/>
            </a:pPr>
            <a:r>
              <a:rPr lang="en-US" sz="2000" err="1">
                <a:solidFill>
                  <a:schemeClr val="tx1"/>
                </a:solidFill>
                <a:latin typeface="Montserrat ExtraBold"/>
                <a:ea typeface="+mn-lt"/>
                <a:cs typeface="+mn-lt"/>
              </a:rPr>
              <a:t>Personalised</a:t>
            </a:r>
            <a:r>
              <a:rPr lang="en-US" sz="2000" dirty="0">
                <a:solidFill>
                  <a:schemeClr val="tx1"/>
                </a:solidFill>
                <a:latin typeface="Montserrat ExtraBold"/>
                <a:ea typeface="+mn-lt"/>
                <a:cs typeface="+mn-lt"/>
              </a:rPr>
              <a:t> follow-up</a:t>
            </a:r>
          </a:p>
          <a:p>
            <a:pPr>
              <a:defRPr/>
            </a:pPr>
            <a:endParaRPr lang="en-US" sz="2000" dirty="0">
              <a:latin typeface="Montserrat ExtraBold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Montserrat ExtraBold"/>
                <a:ea typeface="+mn-lt"/>
                <a:cs typeface="+mn-lt"/>
              </a:rPr>
              <a:t>Summer Camp</a:t>
            </a:r>
            <a:endParaRPr lang="en-US" sz="2000" dirty="0">
              <a:solidFill>
                <a:schemeClr val="tx1"/>
              </a:solidFill>
              <a:latin typeface="Montserrat ExtraBold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defRPr/>
            </a:pPr>
            <a:endParaRPr lang="en-US" sz="2400" b="1" dirty="0">
              <a:solidFill>
                <a:schemeClr val="accent1"/>
              </a:solidFill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tabLst/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2" name="Image 1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3C7B534F-C473-82AE-DFDD-2337450B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7" y="6172956"/>
            <a:ext cx="2679096" cy="547612"/>
          </a:xfrm>
          <a:prstGeom prst="rect">
            <a:avLst/>
          </a:prstGeom>
        </p:spPr>
      </p:pic>
      <p:pic>
        <p:nvPicPr>
          <p:cNvPr id="10" name="Image 9" descr="Une image contenant intérieur, mur, meubles, habits&#10;&#10;Le contenu généré par l’IA peut être incorrect.">
            <a:extLst>
              <a:ext uri="{FF2B5EF4-FFF2-40B4-BE49-F238E27FC236}">
                <a16:creationId xmlns:a16="http://schemas.microsoft.com/office/drawing/2014/main" id="{0BE5EC8A-27D3-0B64-BA9A-A1E30D8D1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811" y="1416536"/>
            <a:ext cx="5348865" cy="40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80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F35474AA7314A92E47147FB1859BF" ma:contentTypeVersion="12" ma:contentTypeDescription="Create a new document." ma:contentTypeScope="" ma:versionID="94cf646d1ada8550cd9dcc4f036e0880">
  <xsd:schema xmlns:xsd="http://www.w3.org/2001/XMLSchema" xmlns:xs="http://www.w3.org/2001/XMLSchema" xmlns:p="http://schemas.microsoft.com/office/2006/metadata/properties" xmlns:ns3="f5dbae46-db12-4375-a5cd-75484a0c17f6" targetNamespace="http://schemas.microsoft.com/office/2006/metadata/properties" ma:root="true" ma:fieldsID="f78f45816fb1a1bc4e24e109c0fd92ec" ns3:_="">
    <xsd:import namespace="f5dbae46-db12-4375-a5cd-75484a0c17f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bae46-db12-4375-a5cd-75484a0c17f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dbae46-db12-4375-a5cd-75484a0c17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61DC3C-77B9-40A9-B623-E04DD3BE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bae46-db12-4375-a5cd-75484a0c1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8E9EE0-60A1-4E58-BCCA-B587EF6BB77E}">
  <ds:schemaRefs>
    <ds:schemaRef ds:uri="http://purl.org/dc/terms/"/>
    <ds:schemaRef ds:uri="f5dbae46-db12-4375-a5cd-75484a0c17f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A6700D-994F-4196-8810-63CD382060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Grand écran</PresentationFormat>
  <Paragraphs>20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Jamar</dc:creator>
  <cp:lastModifiedBy>Patricia Jamar</cp:lastModifiedBy>
  <cp:revision>6</cp:revision>
  <dcterms:created xsi:type="dcterms:W3CDTF">2025-03-26T15:43:33Z</dcterms:created>
  <dcterms:modified xsi:type="dcterms:W3CDTF">2025-03-27T10:25:31Z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0x0101004C4F35474AA7314A92E47147FB1859BF</vt:lpwstr>
  </property>
</Properties>
</file>